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756" r:id="rId2"/>
    <p:sldMasterId id="2147483775" r:id="rId3"/>
    <p:sldMasterId id="2147483778" r:id="rId4"/>
    <p:sldMasterId id="2147483783" r:id="rId5"/>
  </p:sldMasterIdLst>
  <p:notesMasterIdLst>
    <p:notesMasterId r:id="rId20"/>
  </p:notesMasterIdLst>
  <p:handoutMasterIdLst>
    <p:handoutMasterId r:id="rId21"/>
  </p:handoutMasterIdLst>
  <p:sldIdLst>
    <p:sldId id="470" r:id="rId6"/>
    <p:sldId id="790" r:id="rId7"/>
    <p:sldId id="720" r:id="rId8"/>
    <p:sldId id="794" r:id="rId9"/>
    <p:sldId id="792" r:id="rId10"/>
    <p:sldId id="791" r:id="rId11"/>
    <p:sldId id="793" r:id="rId12"/>
    <p:sldId id="776" r:id="rId13"/>
    <p:sldId id="788" r:id="rId14"/>
    <p:sldId id="738" r:id="rId15"/>
    <p:sldId id="741" r:id="rId16"/>
    <p:sldId id="789" r:id="rId17"/>
    <p:sldId id="768" r:id="rId18"/>
    <p:sldId id="782" r:id="rId19"/>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00187E"/>
    <a:srgbClr val="FFFFBF"/>
    <a:srgbClr val="009900"/>
    <a:srgbClr val="FF00FF"/>
    <a:srgbClr val="044A80"/>
    <a:srgbClr val="00146A"/>
    <a:srgbClr val="F75309"/>
    <a:srgbClr val="FF9999"/>
    <a:srgbClr val="C0504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88" autoAdjust="0"/>
    <p:restoredTop sz="84588" autoAdjust="0"/>
  </p:normalViewPr>
  <p:slideViewPr>
    <p:cSldViewPr>
      <p:cViewPr>
        <p:scale>
          <a:sx n="66" d="100"/>
          <a:sy n="66" d="100"/>
        </p:scale>
        <p:origin x="-1422" y="-1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70" d="100"/>
          <a:sy n="70" d="100"/>
        </p:scale>
        <p:origin x="-2244" y="-210"/>
      </p:cViewPr>
      <p:guideLst>
        <p:guide orient="horz" pos="3224"/>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redman\Downloads\RBRTEd.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gredman\Downloads\highlights38_8.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gredman\Dropbox\Z%20Graham%20Redman\NOT%20C%20Data%20Graham\NEW\Economic\Demographic.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redman\Dropbox\Z%20Graham%20Redman\NOT%20C%20Data%20Graham\NEW\Economic\Engels%20Curv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redman\Downloads\Total_Biofuels_Production_(Thousand_Barrels_Per_Day).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redman\Dropbox\Z%20Graham%20Redman\NOT%20C%20Data%20Graham\NEW\Inputs\PBwwCOP.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redman\Dropbox\Research\Pocketbook\43rd%20Ed\Sections_43\Cash%20Crops40.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server01\research\Excel-Graphs\Current\SEMINAR%202013\Global%20Grain%20SDand%20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gredman\Dropbox\Z%20Graham%20Redman\NOT%20C%20Data%20Graham\NEW\Grain%20Supply%20and%20Demand\UK%20Supply%20&amp;%20Demand%20(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gredman\Dropbox\Z%20Graham%20Redman\NOT%20C%20Data%20Graham\NEW\Grain%20Supply%20and%20Demand\UK%20Supply%20&amp;%20Demand%20(4).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manualLayout>
          <c:layoutTarget val="inner"/>
          <c:xMode val="edge"/>
          <c:yMode val="edge"/>
          <c:x val="0.11373228346456717"/>
          <c:y val="4.0761959923334527E-2"/>
          <c:w val="0.85571216097987768"/>
          <c:h val="0.69300868292572793"/>
        </c:manualLayout>
      </c:layout>
      <c:lineChart>
        <c:grouping val="standard"/>
        <c:ser>
          <c:idx val="0"/>
          <c:order val="0"/>
          <c:tx>
            <c:strRef>
              <c:f>'OSR, €t'!$H$4</c:f>
              <c:strCache>
                <c:ptCount val="1"/>
                <c:pt idx="0">
                  <c:v>Relative OSR</c:v>
                </c:pt>
              </c:strCache>
            </c:strRef>
          </c:tx>
          <c:spPr>
            <a:ln w="63500"/>
          </c:spPr>
          <c:marker>
            <c:symbol val="none"/>
          </c:marker>
          <c:cat>
            <c:numRef>
              <c:f>'OSR, €t'!$G$6:$G$1919</c:f>
              <c:numCache>
                <c:formatCode>dd/mm/yyyy</c:formatCode>
                <c:ptCount val="1914"/>
                <c:pt idx="0">
                  <c:v>38566</c:v>
                </c:pt>
                <c:pt idx="1">
                  <c:v>38567</c:v>
                </c:pt>
                <c:pt idx="2">
                  <c:v>38568</c:v>
                </c:pt>
                <c:pt idx="3">
                  <c:v>38569</c:v>
                </c:pt>
                <c:pt idx="4">
                  <c:v>38572</c:v>
                </c:pt>
                <c:pt idx="5">
                  <c:v>38573</c:v>
                </c:pt>
                <c:pt idx="6">
                  <c:v>38574</c:v>
                </c:pt>
                <c:pt idx="7">
                  <c:v>38575</c:v>
                </c:pt>
                <c:pt idx="8">
                  <c:v>38576</c:v>
                </c:pt>
                <c:pt idx="9">
                  <c:v>38579</c:v>
                </c:pt>
                <c:pt idx="10">
                  <c:v>38580</c:v>
                </c:pt>
                <c:pt idx="11">
                  <c:v>38581</c:v>
                </c:pt>
                <c:pt idx="12">
                  <c:v>38582</c:v>
                </c:pt>
                <c:pt idx="13">
                  <c:v>38583</c:v>
                </c:pt>
                <c:pt idx="14">
                  <c:v>38586</c:v>
                </c:pt>
                <c:pt idx="15">
                  <c:v>38587</c:v>
                </c:pt>
                <c:pt idx="16">
                  <c:v>38588</c:v>
                </c:pt>
                <c:pt idx="17">
                  <c:v>38589</c:v>
                </c:pt>
                <c:pt idx="18">
                  <c:v>38590</c:v>
                </c:pt>
                <c:pt idx="19">
                  <c:v>38593</c:v>
                </c:pt>
                <c:pt idx="20">
                  <c:v>38594</c:v>
                </c:pt>
                <c:pt idx="21">
                  <c:v>38595</c:v>
                </c:pt>
                <c:pt idx="22">
                  <c:v>38596</c:v>
                </c:pt>
                <c:pt idx="23">
                  <c:v>38597</c:v>
                </c:pt>
                <c:pt idx="24">
                  <c:v>38600</c:v>
                </c:pt>
                <c:pt idx="25">
                  <c:v>38601</c:v>
                </c:pt>
                <c:pt idx="26">
                  <c:v>38602</c:v>
                </c:pt>
                <c:pt idx="27">
                  <c:v>38603</c:v>
                </c:pt>
                <c:pt idx="28">
                  <c:v>38604</c:v>
                </c:pt>
                <c:pt idx="29">
                  <c:v>38607</c:v>
                </c:pt>
                <c:pt idx="30">
                  <c:v>38608</c:v>
                </c:pt>
                <c:pt idx="31">
                  <c:v>38609</c:v>
                </c:pt>
                <c:pt idx="32">
                  <c:v>38610</c:v>
                </c:pt>
                <c:pt idx="33">
                  <c:v>38611</c:v>
                </c:pt>
                <c:pt idx="34">
                  <c:v>38614</c:v>
                </c:pt>
                <c:pt idx="35">
                  <c:v>38615</c:v>
                </c:pt>
                <c:pt idx="36">
                  <c:v>38616</c:v>
                </c:pt>
                <c:pt idx="37">
                  <c:v>38617</c:v>
                </c:pt>
                <c:pt idx="38">
                  <c:v>38618</c:v>
                </c:pt>
                <c:pt idx="39">
                  <c:v>38621</c:v>
                </c:pt>
                <c:pt idx="40">
                  <c:v>38622</c:v>
                </c:pt>
                <c:pt idx="41">
                  <c:v>38623</c:v>
                </c:pt>
                <c:pt idx="42">
                  <c:v>38624</c:v>
                </c:pt>
                <c:pt idx="43">
                  <c:v>38625</c:v>
                </c:pt>
                <c:pt idx="44">
                  <c:v>38628</c:v>
                </c:pt>
                <c:pt idx="45">
                  <c:v>38629</c:v>
                </c:pt>
                <c:pt idx="46">
                  <c:v>38630</c:v>
                </c:pt>
                <c:pt idx="47">
                  <c:v>38631</c:v>
                </c:pt>
                <c:pt idx="48">
                  <c:v>38632</c:v>
                </c:pt>
                <c:pt idx="49">
                  <c:v>38635</c:v>
                </c:pt>
                <c:pt idx="50">
                  <c:v>38636</c:v>
                </c:pt>
                <c:pt idx="51">
                  <c:v>38637</c:v>
                </c:pt>
                <c:pt idx="52">
                  <c:v>38638</c:v>
                </c:pt>
                <c:pt idx="53">
                  <c:v>38639</c:v>
                </c:pt>
                <c:pt idx="54">
                  <c:v>38642</c:v>
                </c:pt>
                <c:pt idx="55">
                  <c:v>38643</c:v>
                </c:pt>
                <c:pt idx="56">
                  <c:v>38644</c:v>
                </c:pt>
                <c:pt idx="57">
                  <c:v>38645</c:v>
                </c:pt>
                <c:pt idx="58">
                  <c:v>38646</c:v>
                </c:pt>
                <c:pt idx="59">
                  <c:v>38649</c:v>
                </c:pt>
                <c:pt idx="60">
                  <c:v>38650</c:v>
                </c:pt>
                <c:pt idx="61">
                  <c:v>38651</c:v>
                </c:pt>
                <c:pt idx="62">
                  <c:v>38652</c:v>
                </c:pt>
                <c:pt idx="63">
                  <c:v>38653</c:v>
                </c:pt>
                <c:pt idx="64">
                  <c:v>38656</c:v>
                </c:pt>
                <c:pt idx="65">
                  <c:v>38657</c:v>
                </c:pt>
                <c:pt idx="66">
                  <c:v>38658</c:v>
                </c:pt>
                <c:pt idx="67">
                  <c:v>38659</c:v>
                </c:pt>
                <c:pt idx="68">
                  <c:v>38660</c:v>
                </c:pt>
                <c:pt idx="69">
                  <c:v>38663</c:v>
                </c:pt>
                <c:pt idx="70">
                  <c:v>38664</c:v>
                </c:pt>
                <c:pt idx="71">
                  <c:v>38665</c:v>
                </c:pt>
                <c:pt idx="72">
                  <c:v>38666</c:v>
                </c:pt>
                <c:pt idx="73">
                  <c:v>38667</c:v>
                </c:pt>
                <c:pt idx="74">
                  <c:v>38670</c:v>
                </c:pt>
                <c:pt idx="75">
                  <c:v>38671</c:v>
                </c:pt>
                <c:pt idx="76">
                  <c:v>38672</c:v>
                </c:pt>
                <c:pt idx="77">
                  <c:v>38673</c:v>
                </c:pt>
                <c:pt idx="78">
                  <c:v>38674</c:v>
                </c:pt>
                <c:pt idx="79">
                  <c:v>38677</c:v>
                </c:pt>
                <c:pt idx="80">
                  <c:v>38678</c:v>
                </c:pt>
                <c:pt idx="81">
                  <c:v>38679</c:v>
                </c:pt>
                <c:pt idx="82">
                  <c:v>38680</c:v>
                </c:pt>
                <c:pt idx="83">
                  <c:v>38681</c:v>
                </c:pt>
                <c:pt idx="84">
                  <c:v>38684</c:v>
                </c:pt>
                <c:pt idx="85">
                  <c:v>38685</c:v>
                </c:pt>
                <c:pt idx="86">
                  <c:v>38686</c:v>
                </c:pt>
                <c:pt idx="87">
                  <c:v>38687</c:v>
                </c:pt>
                <c:pt idx="88">
                  <c:v>38688</c:v>
                </c:pt>
                <c:pt idx="89">
                  <c:v>38691</c:v>
                </c:pt>
                <c:pt idx="90">
                  <c:v>38692</c:v>
                </c:pt>
                <c:pt idx="91">
                  <c:v>38693</c:v>
                </c:pt>
                <c:pt idx="92">
                  <c:v>38694</c:v>
                </c:pt>
                <c:pt idx="93">
                  <c:v>38695</c:v>
                </c:pt>
                <c:pt idx="94">
                  <c:v>38698</c:v>
                </c:pt>
                <c:pt idx="95">
                  <c:v>38699</c:v>
                </c:pt>
                <c:pt idx="96">
                  <c:v>38700</c:v>
                </c:pt>
                <c:pt idx="97">
                  <c:v>38701</c:v>
                </c:pt>
                <c:pt idx="98">
                  <c:v>38702</c:v>
                </c:pt>
                <c:pt idx="99">
                  <c:v>38705</c:v>
                </c:pt>
                <c:pt idx="100">
                  <c:v>38706</c:v>
                </c:pt>
                <c:pt idx="101">
                  <c:v>38707</c:v>
                </c:pt>
                <c:pt idx="102">
                  <c:v>38708</c:v>
                </c:pt>
                <c:pt idx="103">
                  <c:v>38709</c:v>
                </c:pt>
                <c:pt idx="104">
                  <c:v>38713</c:v>
                </c:pt>
                <c:pt idx="105">
                  <c:v>38714</c:v>
                </c:pt>
                <c:pt idx="106">
                  <c:v>38715</c:v>
                </c:pt>
                <c:pt idx="107">
                  <c:v>38716</c:v>
                </c:pt>
                <c:pt idx="108">
                  <c:v>38719</c:v>
                </c:pt>
                <c:pt idx="109">
                  <c:v>38720</c:v>
                </c:pt>
                <c:pt idx="110">
                  <c:v>38721</c:v>
                </c:pt>
                <c:pt idx="111">
                  <c:v>38722</c:v>
                </c:pt>
                <c:pt idx="112">
                  <c:v>38723</c:v>
                </c:pt>
                <c:pt idx="113">
                  <c:v>38726</c:v>
                </c:pt>
                <c:pt idx="114">
                  <c:v>38727</c:v>
                </c:pt>
                <c:pt idx="115">
                  <c:v>38728</c:v>
                </c:pt>
                <c:pt idx="116">
                  <c:v>38729</c:v>
                </c:pt>
                <c:pt idx="117">
                  <c:v>38730</c:v>
                </c:pt>
                <c:pt idx="118">
                  <c:v>38733</c:v>
                </c:pt>
                <c:pt idx="119">
                  <c:v>38734</c:v>
                </c:pt>
                <c:pt idx="120">
                  <c:v>38735</c:v>
                </c:pt>
                <c:pt idx="121">
                  <c:v>38736</c:v>
                </c:pt>
                <c:pt idx="122">
                  <c:v>38737</c:v>
                </c:pt>
                <c:pt idx="123">
                  <c:v>38740</c:v>
                </c:pt>
                <c:pt idx="124">
                  <c:v>38741</c:v>
                </c:pt>
                <c:pt idx="125">
                  <c:v>38742</c:v>
                </c:pt>
                <c:pt idx="126">
                  <c:v>38743</c:v>
                </c:pt>
                <c:pt idx="127">
                  <c:v>38744</c:v>
                </c:pt>
                <c:pt idx="128">
                  <c:v>38747</c:v>
                </c:pt>
                <c:pt idx="129">
                  <c:v>38748</c:v>
                </c:pt>
                <c:pt idx="130">
                  <c:v>38749</c:v>
                </c:pt>
                <c:pt idx="131">
                  <c:v>38750</c:v>
                </c:pt>
                <c:pt idx="132">
                  <c:v>38751</c:v>
                </c:pt>
                <c:pt idx="133">
                  <c:v>38754</c:v>
                </c:pt>
                <c:pt idx="134">
                  <c:v>38755</c:v>
                </c:pt>
                <c:pt idx="135">
                  <c:v>38756</c:v>
                </c:pt>
                <c:pt idx="136">
                  <c:v>38757</c:v>
                </c:pt>
                <c:pt idx="137">
                  <c:v>38758</c:v>
                </c:pt>
                <c:pt idx="138">
                  <c:v>38761</c:v>
                </c:pt>
                <c:pt idx="139">
                  <c:v>38762</c:v>
                </c:pt>
                <c:pt idx="140">
                  <c:v>38763</c:v>
                </c:pt>
                <c:pt idx="141">
                  <c:v>38764</c:v>
                </c:pt>
                <c:pt idx="142">
                  <c:v>38765</c:v>
                </c:pt>
                <c:pt idx="143">
                  <c:v>38768</c:v>
                </c:pt>
                <c:pt idx="144">
                  <c:v>38769</c:v>
                </c:pt>
                <c:pt idx="145">
                  <c:v>38770</c:v>
                </c:pt>
                <c:pt idx="146">
                  <c:v>38771</c:v>
                </c:pt>
                <c:pt idx="147">
                  <c:v>38772</c:v>
                </c:pt>
                <c:pt idx="148">
                  <c:v>38775</c:v>
                </c:pt>
                <c:pt idx="149">
                  <c:v>38776</c:v>
                </c:pt>
                <c:pt idx="150">
                  <c:v>38777</c:v>
                </c:pt>
                <c:pt idx="151">
                  <c:v>38778</c:v>
                </c:pt>
                <c:pt idx="152">
                  <c:v>38779</c:v>
                </c:pt>
                <c:pt idx="153">
                  <c:v>38782</c:v>
                </c:pt>
                <c:pt idx="154">
                  <c:v>38783</c:v>
                </c:pt>
                <c:pt idx="155">
                  <c:v>38784</c:v>
                </c:pt>
                <c:pt idx="156">
                  <c:v>38785</c:v>
                </c:pt>
                <c:pt idx="157">
                  <c:v>38786</c:v>
                </c:pt>
                <c:pt idx="158">
                  <c:v>38789</c:v>
                </c:pt>
                <c:pt idx="159">
                  <c:v>38790</c:v>
                </c:pt>
                <c:pt idx="160">
                  <c:v>38791</c:v>
                </c:pt>
                <c:pt idx="161">
                  <c:v>38792</c:v>
                </c:pt>
                <c:pt idx="162">
                  <c:v>38793</c:v>
                </c:pt>
                <c:pt idx="163">
                  <c:v>38796</c:v>
                </c:pt>
                <c:pt idx="164">
                  <c:v>38797</c:v>
                </c:pt>
                <c:pt idx="165">
                  <c:v>38798</c:v>
                </c:pt>
                <c:pt idx="166">
                  <c:v>38799</c:v>
                </c:pt>
                <c:pt idx="167">
                  <c:v>38800</c:v>
                </c:pt>
                <c:pt idx="168">
                  <c:v>38803</c:v>
                </c:pt>
                <c:pt idx="169">
                  <c:v>38804</c:v>
                </c:pt>
                <c:pt idx="170">
                  <c:v>38805</c:v>
                </c:pt>
                <c:pt idx="171">
                  <c:v>38806</c:v>
                </c:pt>
                <c:pt idx="172">
                  <c:v>38807</c:v>
                </c:pt>
                <c:pt idx="173">
                  <c:v>38810</c:v>
                </c:pt>
                <c:pt idx="174">
                  <c:v>38811</c:v>
                </c:pt>
                <c:pt idx="175">
                  <c:v>38812</c:v>
                </c:pt>
                <c:pt idx="176">
                  <c:v>38813</c:v>
                </c:pt>
                <c:pt idx="177">
                  <c:v>38814</c:v>
                </c:pt>
                <c:pt idx="178">
                  <c:v>38817</c:v>
                </c:pt>
                <c:pt idx="179">
                  <c:v>38818</c:v>
                </c:pt>
                <c:pt idx="180">
                  <c:v>38819</c:v>
                </c:pt>
                <c:pt idx="181">
                  <c:v>38820</c:v>
                </c:pt>
                <c:pt idx="182">
                  <c:v>38825</c:v>
                </c:pt>
                <c:pt idx="183">
                  <c:v>38826</c:v>
                </c:pt>
                <c:pt idx="184">
                  <c:v>38827</c:v>
                </c:pt>
                <c:pt idx="185">
                  <c:v>38828</c:v>
                </c:pt>
                <c:pt idx="186">
                  <c:v>38831</c:v>
                </c:pt>
                <c:pt idx="187">
                  <c:v>38832</c:v>
                </c:pt>
                <c:pt idx="188">
                  <c:v>38833</c:v>
                </c:pt>
                <c:pt idx="189">
                  <c:v>38834</c:v>
                </c:pt>
                <c:pt idx="190">
                  <c:v>38835</c:v>
                </c:pt>
                <c:pt idx="191">
                  <c:v>38839</c:v>
                </c:pt>
                <c:pt idx="192">
                  <c:v>38840</c:v>
                </c:pt>
                <c:pt idx="193">
                  <c:v>38841</c:v>
                </c:pt>
                <c:pt idx="194">
                  <c:v>38842</c:v>
                </c:pt>
                <c:pt idx="195">
                  <c:v>38845</c:v>
                </c:pt>
                <c:pt idx="196">
                  <c:v>38846</c:v>
                </c:pt>
                <c:pt idx="197">
                  <c:v>38847</c:v>
                </c:pt>
                <c:pt idx="198">
                  <c:v>38848</c:v>
                </c:pt>
                <c:pt idx="199">
                  <c:v>38849</c:v>
                </c:pt>
                <c:pt idx="200">
                  <c:v>38852</c:v>
                </c:pt>
                <c:pt idx="201">
                  <c:v>38853</c:v>
                </c:pt>
                <c:pt idx="202">
                  <c:v>38854</c:v>
                </c:pt>
                <c:pt idx="203">
                  <c:v>38855</c:v>
                </c:pt>
                <c:pt idx="204">
                  <c:v>38856</c:v>
                </c:pt>
                <c:pt idx="205">
                  <c:v>38859</c:v>
                </c:pt>
                <c:pt idx="206">
                  <c:v>38860</c:v>
                </c:pt>
                <c:pt idx="207">
                  <c:v>38861</c:v>
                </c:pt>
                <c:pt idx="208">
                  <c:v>38862</c:v>
                </c:pt>
                <c:pt idx="209">
                  <c:v>38863</c:v>
                </c:pt>
                <c:pt idx="210">
                  <c:v>38866</c:v>
                </c:pt>
                <c:pt idx="211">
                  <c:v>38867</c:v>
                </c:pt>
                <c:pt idx="212">
                  <c:v>38868</c:v>
                </c:pt>
                <c:pt idx="213">
                  <c:v>38869</c:v>
                </c:pt>
                <c:pt idx="214">
                  <c:v>38870</c:v>
                </c:pt>
                <c:pt idx="215">
                  <c:v>38873</c:v>
                </c:pt>
                <c:pt idx="216">
                  <c:v>38874</c:v>
                </c:pt>
                <c:pt idx="217">
                  <c:v>38875</c:v>
                </c:pt>
                <c:pt idx="218">
                  <c:v>38876</c:v>
                </c:pt>
                <c:pt idx="219">
                  <c:v>38877</c:v>
                </c:pt>
                <c:pt idx="220">
                  <c:v>38880</c:v>
                </c:pt>
                <c:pt idx="221">
                  <c:v>38881</c:v>
                </c:pt>
                <c:pt idx="222">
                  <c:v>38882</c:v>
                </c:pt>
                <c:pt idx="223">
                  <c:v>38883</c:v>
                </c:pt>
                <c:pt idx="224">
                  <c:v>38884</c:v>
                </c:pt>
                <c:pt idx="225">
                  <c:v>38887</c:v>
                </c:pt>
                <c:pt idx="226">
                  <c:v>38888</c:v>
                </c:pt>
                <c:pt idx="227">
                  <c:v>38889</c:v>
                </c:pt>
                <c:pt idx="228">
                  <c:v>38890</c:v>
                </c:pt>
                <c:pt idx="229">
                  <c:v>38891</c:v>
                </c:pt>
                <c:pt idx="230">
                  <c:v>38894</c:v>
                </c:pt>
                <c:pt idx="231">
                  <c:v>38895</c:v>
                </c:pt>
                <c:pt idx="232">
                  <c:v>38896</c:v>
                </c:pt>
                <c:pt idx="233">
                  <c:v>38897</c:v>
                </c:pt>
                <c:pt idx="234">
                  <c:v>38898</c:v>
                </c:pt>
                <c:pt idx="235">
                  <c:v>38901</c:v>
                </c:pt>
                <c:pt idx="236">
                  <c:v>38902</c:v>
                </c:pt>
                <c:pt idx="237">
                  <c:v>38903</c:v>
                </c:pt>
                <c:pt idx="238">
                  <c:v>38904</c:v>
                </c:pt>
                <c:pt idx="239">
                  <c:v>38905</c:v>
                </c:pt>
                <c:pt idx="240">
                  <c:v>38908</c:v>
                </c:pt>
                <c:pt idx="241">
                  <c:v>38909</c:v>
                </c:pt>
                <c:pt idx="242">
                  <c:v>38910</c:v>
                </c:pt>
                <c:pt idx="243">
                  <c:v>38911</c:v>
                </c:pt>
                <c:pt idx="244">
                  <c:v>38912</c:v>
                </c:pt>
                <c:pt idx="245">
                  <c:v>38915</c:v>
                </c:pt>
                <c:pt idx="246">
                  <c:v>38916</c:v>
                </c:pt>
                <c:pt idx="247">
                  <c:v>38917</c:v>
                </c:pt>
                <c:pt idx="248">
                  <c:v>38918</c:v>
                </c:pt>
                <c:pt idx="249">
                  <c:v>38919</c:v>
                </c:pt>
                <c:pt idx="250">
                  <c:v>38922</c:v>
                </c:pt>
                <c:pt idx="251">
                  <c:v>38923</c:v>
                </c:pt>
                <c:pt idx="252">
                  <c:v>38924</c:v>
                </c:pt>
                <c:pt idx="253">
                  <c:v>38925</c:v>
                </c:pt>
                <c:pt idx="254">
                  <c:v>38926</c:v>
                </c:pt>
                <c:pt idx="255">
                  <c:v>38929</c:v>
                </c:pt>
                <c:pt idx="256">
                  <c:v>38930</c:v>
                </c:pt>
                <c:pt idx="257">
                  <c:v>38931</c:v>
                </c:pt>
                <c:pt idx="258">
                  <c:v>38932</c:v>
                </c:pt>
                <c:pt idx="259">
                  <c:v>38933</c:v>
                </c:pt>
                <c:pt idx="260">
                  <c:v>38936</c:v>
                </c:pt>
                <c:pt idx="261">
                  <c:v>38937</c:v>
                </c:pt>
                <c:pt idx="262">
                  <c:v>38938</c:v>
                </c:pt>
                <c:pt idx="263">
                  <c:v>38939</c:v>
                </c:pt>
                <c:pt idx="264">
                  <c:v>38940</c:v>
                </c:pt>
                <c:pt idx="265">
                  <c:v>38943</c:v>
                </c:pt>
                <c:pt idx="266">
                  <c:v>38944</c:v>
                </c:pt>
                <c:pt idx="267">
                  <c:v>38945</c:v>
                </c:pt>
                <c:pt idx="268">
                  <c:v>38946</c:v>
                </c:pt>
                <c:pt idx="269">
                  <c:v>38947</c:v>
                </c:pt>
                <c:pt idx="270">
                  <c:v>38950</c:v>
                </c:pt>
                <c:pt idx="271">
                  <c:v>38951</c:v>
                </c:pt>
                <c:pt idx="272">
                  <c:v>38952</c:v>
                </c:pt>
                <c:pt idx="273">
                  <c:v>38953</c:v>
                </c:pt>
                <c:pt idx="274">
                  <c:v>38954</c:v>
                </c:pt>
                <c:pt idx="275">
                  <c:v>38957</c:v>
                </c:pt>
                <c:pt idx="276">
                  <c:v>38958</c:v>
                </c:pt>
                <c:pt idx="277">
                  <c:v>38959</c:v>
                </c:pt>
                <c:pt idx="278">
                  <c:v>38960</c:v>
                </c:pt>
                <c:pt idx="279">
                  <c:v>38961</c:v>
                </c:pt>
                <c:pt idx="280">
                  <c:v>38964</c:v>
                </c:pt>
                <c:pt idx="281">
                  <c:v>38965</c:v>
                </c:pt>
                <c:pt idx="282">
                  <c:v>38966</c:v>
                </c:pt>
                <c:pt idx="283">
                  <c:v>38967</c:v>
                </c:pt>
                <c:pt idx="284">
                  <c:v>38968</c:v>
                </c:pt>
                <c:pt idx="285">
                  <c:v>38971</c:v>
                </c:pt>
                <c:pt idx="286">
                  <c:v>38972</c:v>
                </c:pt>
                <c:pt idx="287">
                  <c:v>38973</c:v>
                </c:pt>
                <c:pt idx="288">
                  <c:v>38974</c:v>
                </c:pt>
                <c:pt idx="289">
                  <c:v>38975</c:v>
                </c:pt>
                <c:pt idx="290">
                  <c:v>38978</c:v>
                </c:pt>
                <c:pt idx="291">
                  <c:v>38979</c:v>
                </c:pt>
                <c:pt idx="292">
                  <c:v>38980</c:v>
                </c:pt>
                <c:pt idx="293">
                  <c:v>38981</c:v>
                </c:pt>
                <c:pt idx="294">
                  <c:v>38982</c:v>
                </c:pt>
                <c:pt idx="295">
                  <c:v>38985</c:v>
                </c:pt>
                <c:pt idx="296">
                  <c:v>38986</c:v>
                </c:pt>
                <c:pt idx="297">
                  <c:v>38987</c:v>
                </c:pt>
                <c:pt idx="298">
                  <c:v>38988</c:v>
                </c:pt>
                <c:pt idx="299">
                  <c:v>38989</c:v>
                </c:pt>
                <c:pt idx="300">
                  <c:v>38992</c:v>
                </c:pt>
                <c:pt idx="301">
                  <c:v>38993</c:v>
                </c:pt>
                <c:pt idx="302">
                  <c:v>38994</c:v>
                </c:pt>
                <c:pt idx="303">
                  <c:v>38995</c:v>
                </c:pt>
                <c:pt idx="304">
                  <c:v>38996</c:v>
                </c:pt>
                <c:pt idx="305">
                  <c:v>38999</c:v>
                </c:pt>
                <c:pt idx="306">
                  <c:v>39000</c:v>
                </c:pt>
                <c:pt idx="307">
                  <c:v>39001</c:v>
                </c:pt>
                <c:pt idx="308">
                  <c:v>39002</c:v>
                </c:pt>
                <c:pt idx="309">
                  <c:v>39003</c:v>
                </c:pt>
                <c:pt idx="310">
                  <c:v>39006</c:v>
                </c:pt>
                <c:pt idx="311">
                  <c:v>39007</c:v>
                </c:pt>
                <c:pt idx="312">
                  <c:v>39008</c:v>
                </c:pt>
                <c:pt idx="313">
                  <c:v>39009</c:v>
                </c:pt>
                <c:pt idx="314">
                  <c:v>39010</c:v>
                </c:pt>
                <c:pt idx="315">
                  <c:v>39013</c:v>
                </c:pt>
                <c:pt idx="316">
                  <c:v>39014</c:v>
                </c:pt>
                <c:pt idx="317">
                  <c:v>39015</c:v>
                </c:pt>
                <c:pt idx="318">
                  <c:v>39016</c:v>
                </c:pt>
                <c:pt idx="319">
                  <c:v>39017</c:v>
                </c:pt>
                <c:pt idx="320">
                  <c:v>39020</c:v>
                </c:pt>
                <c:pt idx="321">
                  <c:v>39021</c:v>
                </c:pt>
                <c:pt idx="322">
                  <c:v>39022</c:v>
                </c:pt>
                <c:pt idx="323">
                  <c:v>39023</c:v>
                </c:pt>
                <c:pt idx="324">
                  <c:v>39024</c:v>
                </c:pt>
                <c:pt idx="325">
                  <c:v>39027</c:v>
                </c:pt>
                <c:pt idx="326">
                  <c:v>39028</c:v>
                </c:pt>
                <c:pt idx="327">
                  <c:v>39029</c:v>
                </c:pt>
                <c:pt idx="328">
                  <c:v>39030</c:v>
                </c:pt>
                <c:pt idx="329">
                  <c:v>39031</c:v>
                </c:pt>
                <c:pt idx="330">
                  <c:v>39034</c:v>
                </c:pt>
                <c:pt idx="331">
                  <c:v>39035</c:v>
                </c:pt>
                <c:pt idx="332">
                  <c:v>39036</c:v>
                </c:pt>
                <c:pt idx="333">
                  <c:v>39037</c:v>
                </c:pt>
                <c:pt idx="334">
                  <c:v>39038</c:v>
                </c:pt>
                <c:pt idx="335">
                  <c:v>39041</c:v>
                </c:pt>
                <c:pt idx="336">
                  <c:v>39042</c:v>
                </c:pt>
                <c:pt idx="337">
                  <c:v>39043</c:v>
                </c:pt>
                <c:pt idx="338">
                  <c:v>39044</c:v>
                </c:pt>
                <c:pt idx="339">
                  <c:v>39045</c:v>
                </c:pt>
                <c:pt idx="340">
                  <c:v>39048</c:v>
                </c:pt>
                <c:pt idx="341">
                  <c:v>39049</c:v>
                </c:pt>
                <c:pt idx="342">
                  <c:v>39050</c:v>
                </c:pt>
                <c:pt idx="343">
                  <c:v>39051</c:v>
                </c:pt>
                <c:pt idx="344">
                  <c:v>39052</c:v>
                </c:pt>
                <c:pt idx="345">
                  <c:v>39055</c:v>
                </c:pt>
                <c:pt idx="346">
                  <c:v>39056</c:v>
                </c:pt>
                <c:pt idx="347">
                  <c:v>39057</c:v>
                </c:pt>
                <c:pt idx="348">
                  <c:v>39058</c:v>
                </c:pt>
                <c:pt idx="349">
                  <c:v>39059</c:v>
                </c:pt>
                <c:pt idx="350">
                  <c:v>39062</c:v>
                </c:pt>
                <c:pt idx="351">
                  <c:v>39063</c:v>
                </c:pt>
                <c:pt idx="352">
                  <c:v>39064</c:v>
                </c:pt>
                <c:pt idx="353">
                  <c:v>39065</c:v>
                </c:pt>
                <c:pt idx="354">
                  <c:v>39066</c:v>
                </c:pt>
                <c:pt idx="355">
                  <c:v>39069</c:v>
                </c:pt>
                <c:pt idx="356">
                  <c:v>39070</c:v>
                </c:pt>
                <c:pt idx="357">
                  <c:v>39071</c:v>
                </c:pt>
                <c:pt idx="358">
                  <c:v>39072</c:v>
                </c:pt>
                <c:pt idx="359">
                  <c:v>39073</c:v>
                </c:pt>
                <c:pt idx="360">
                  <c:v>39078</c:v>
                </c:pt>
                <c:pt idx="361">
                  <c:v>39079</c:v>
                </c:pt>
                <c:pt idx="362">
                  <c:v>39080</c:v>
                </c:pt>
                <c:pt idx="363">
                  <c:v>39084</c:v>
                </c:pt>
                <c:pt idx="364">
                  <c:v>39085</c:v>
                </c:pt>
                <c:pt idx="365">
                  <c:v>39086</c:v>
                </c:pt>
                <c:pt idx="366">
                  <c:v>39087</c:v>
                </c:pt>
                <c:pt idx="367">
                  <c:v>39090</c:v>
                </c:pt>
                <c:pt idx="368">
                  <c:v>39091</c:v>
                </c:pt>
                <c:pt idx="369">
                  <c:v>39092</c:v>
                </c:pt>
                <c:pt idx="370">
                  <c:v>39093</c:v>
                </c:pt>
                <c:pt idx="371">
                  <c:v>39094</c:v>
                </c:pt>
                <c:pt idx="372">
                  <c:v>39097</c:v>
                </c:pt>
                <c:pt idx="373">
                  <c:v>39098</c:v>
                </c:pt>
                <c:pt idx="374">
                  <c:v>39099</c:v>
                </c:pt>
                <c:pt idx="375">
                  <c:v>39100</c:v>
                </c:pt>
                <c:pt idx="376">
                  <c:v>39101</c:v>
                </c:pt>
                <c:pt idx="377">
                  <c:v>39104</c:v>
                </c:pt>
                <c:pt idx="378">
                  <c:v>39105</c:v>
                </c:pt>
                <c:pt idx="379">
                  <c:v>39106</c:v>
                </c:pt>
                <c:pt idx="380">
                  <c:v>39107</c:v>
                </c:pt>
                <c:pt idx="381">
                  <c:v>39108</c:v>
                </c:pt>
                <c:pt idx="382">
                  <c:v>39111</c:v>
                </c:pt>
                <c:pt idx="383">
                  <c:v>39112</c:v>
                </c:pt>
                <c:pt idx="384">
                  <c:v>39113</c:v>
                </c:pt>
                <c:pt idx="385">
                  <c:v>39114</c:v>
                </c:pt>
                <c:pt idx="386">
                  <c:v>39115</c:v>
                </c:pt>
                <c:pt idx="387">
                  <c:v>39118</c:v>
                </c:pt>
                <c:pt idx="388">
                  <c:v>39119</c:v>
                </c:pt>
                <c:pt idx="389">
                  <c:v>39120</c:v>
                </c:pt>
                <c:pt idx="390">
                  <c:v>39121</c:v>
                </c:pt>
                <c:pt idx="391">
                  <c:v>39122</c:v>
                </c:pt>
                <c:pt idx="392">
                  <c:v>39125</c:v>
                </c:pt>
                <c:pt idx="393">
                  <c:v>39126</c:v>
                </c:pt>
                <c:pt idx="394">
                  <c:v>39127</c:v>
                </c:pt>
                <c:pt idx="395">
                  <c:v>39128</c:v>
                </c:pt>
                <c:pt idx="396">
                  <c:v>39129</c:v>
                </c:pt>
                <c:pt idx="397">
                  <c:v>39132</c:v>
                </c:pt>
                <c:pt idx="398">
                  <c:v>39133</c:v>
                </c:pt>
                <c:pt idx="399">
                  <c:v>39134</c:v>
                </c:pt>
                <c:pt idx="400">
                  <c:v>39135</c:v>
                </c:pt>
                <c:pt idx="401">
                  <c:v>39136</c:v>
                </c:pt>
                <c:pt idx="402">
                  <c:v>39139</c:v>
                </c:pt>
                <c:pt idx="403">
                  <c:v>39140</c:v>
                </c:pt>
                <c:pt idx="404">
                  <c:v>39141</c:v>
                </c:pt>
                <c:pt idx="405">
                  <c:v>39142</c:v>
                </c:pt>
                <c:pt idx="406">
                  <c:v>39143</c:v>
                </c:pt>
                <c:pt idx="407">
                  <c:v>39146</c:v>
                </c:pt>
                <c:pt idx="408">
                  <c:v>39147</c:v>
                </c:pt>
                <c:pt idx="409">
                  <c:v>39148</c:v>
                </c:pt>
                <c:pt idx="410">
                  <c:v>39149</c:v>
                </c:pt>
                <c:pt idx="411">
                  <c:v>39150</c:v>
                </c:pt>
                <c:pt idx="412">
                  <c:v>39153</c:v>
                </c:pt>
                <c:pt idx="413">
                  <c:v>39154</c:v>
                </c:pt>
                <c:pt idx="414">
                  <c:v>39155</c:v>
                </c:pt>
                <c:pt idx="415">
                  <c:v>39156</c:v>
                </c:pt>
                <c:pt idx="416">
                  <c:v>39157</c:v>
                </c:pt>
                <c:pt idx="417">
                  <c:v>39160</c:v>
                </c:pt>
                <c:pt idx="418">
                  <c:v>39161</c:v>
                </c:pt>
                <c:pt idx="419">
                  <c:v>39162</c:v>
                </c:pt>
                <c:pt idx="420">
                  <c:v>39163</c:v>
                </c:pt>
                <c:pt idx="421">
                  <c:v>39164</c:v>
                </c:pt>
                <c:pt idx="422">
                  <c:v>39167</c:v>
                </c:pt>
                <c:pt idx="423">
                  <c:v>39168</c:v>
                </c:pt>
                <c:pt idx="424">
                  <c:v>39169</c:v>
                </c:pt>
                <c:pt idx="425">
                  <c:v>39170</c:v>
                </c:pt>
                <c:pt idx="426">
                  <c:v>39171</c:v>
                </c:pt>
                <c:pt idx="427">
                  <c:v>39174</c:v>
                </c:pt>
                <c:pt idx="428">
                  <c:v>39175</c:v>
                </c:pt>
                <c:pt idx="429">
                  <c:v>39176</c:v>
                </c:pt>
                <c:pt idx="430">
                  <c:v>39177</c:v>
                </c:pt>
                <c:pt idx="431">
                  <c:v>39182</c:v>
                </c:pt>
                <c:pt idx="432">
                  <c:v>39183</c:v>
                </c:pt>
                <c:pt idx="433">
                  <c:v>39184</c:v>
                </c:pt>
                <c:pt idx="434">
                  <c:v>39185</c:v>
                </c:pt>
                <c:pt idx="435">
                  <c:v>39188</c:v>
                </c:pt>
                <c:pt idx="436">
                  <c:v>39189</c:v>
                </c:pt>
                <c:pt idx="437">
                  <c:v>39190</c:v>
                </c:pt>
                <c:pt idx="438">
                  <c:v>39191</c:v>
                </c:pt>
                <c:pt idx="439">
                  <c:v>39192</c:v>
                </c:pt>
                <c:pt idx="440">
                  <c:v>39195</c:v>
                </c:pt>
                <c:pt idx="441">
                  <c:v>39196</c:v>
                </c:pt>
                <c:pt idx="442">
                  <c:v>39197</c:v>
                </c:pt>
                <c:pt idx="443">
                  <c:v>39198</c:v>
                </c:pt>
                <c:pt idx="444">
                  <c:v>39199</c:v>
                </c:pt>
                <c:pt idx="445">
                  <c:v>39202</c:v>
                </c:pt>
                <c:pt idx="446">
                  <c:v>39204</c:v>
                </c:pt>
                <c:pt idx="447">
                  <c:v>39205</c:v>
                </c:pt>
                <c:pt idx="448">
                  <c:v>39206</c:v>
                </c:pt>
                <c:pt idx="449">
                  <c:v>39209</c:v>
                </c:pt>
                <c:pt idx="450">
                  <c:v>39210</c:v>
                </c:pt>
                <c:pt idx="451">
                  <c:v>39211</c:v>
                </c:pt>
                <c:pt idx="452">
                  <c:v>39212</c:v>
                </c:pt>
                <c:pt idx="453">
                  <c:v>39213</c:v>
                </c:pt>
                <c:pt idx="454">
                  <c:v>39216</c:v>
                </c:pt>
                <c:pt idx="455">
                  <c:v>39217</c:v>
                </c:pt>
                <c:pt idx="456">
                  <c:v>39218</c:v>
                </c:pt>
                <c:pt idx="457">
                  <c:v>39219</c:v>
                </c:pt>
                <c:pt idx="458">
                  <c:v>39220</c:v>
                </c:pt>
                <c:pt idx="459">
                  <c:v>39223</c:v>
                </c:pt>
                <c:pt idx="460">
                  <c:v>39224</c:v>
                </c:pt>
                <c:pt idx="461">
                  <c:v>39225</c:v>
                </c:pt>
                <c:pt idx="462">
                  <c:v>39226</c:v>
                </c:pt>
                <c:pt idx="463">
                  <c:v>39227</c:v>
                </c:pt>
                <c:pt idx="464">
                  <c:v>39230</c:v>
                </c:pt>
                <c:pt idx="465">
                  <c:v>39231</c:v>
                </c:pt>
                <c:pt idx="466">
                  <c:v>39232</c:v>
                </c:pt>
                <c:pt idx="467">
                  <c:v>39233</c:v>
                </c:pt>
                <c:pt idx="468">
                  <c:v>39234</c:v>
                </c:pt>
                <c:pt idx="469">
                  <c:v>39237</c:v>
                </c:pt>
                <c:pt idx="470">
                  <c:v>39238</c:v>
                </c:pt>
                <c:pt idx="471">
                  <c:v>39239</c:v>
                </c:pt>
                <c:pt idx="472">
                  <c:v>39240</c:v>
                </c:pt>
                <c:pt idx="473">
                  <c:v>39241</c:v>
                </c:pt>
                <c:pt idx="474">
                  <c:v>39244</c:v>
                </c:pt>
                <c:pt idx="475">
                  <c:v>39245</c:v>
                </c:pt>
                <c:pt idx="476">
                  <c:v>39246</c:v>
                </c:pt>
                <c:pt idx="477">
                  <c:v>39247</c:v>
                </c:pt>
                <c:pt idx="478">
                  <c:v>39248</c:v>
                </c:pt>
                <c:pt idx="479">
                  <c:v>39251</c:v>
                </c:pt>
                <c:pt idx="480">
                  <c:v>39252</c:v>
                </c:pt>
                <c:pt idx="481">
                  <c:v>39253</c:v>
                </c:pt>
                <c:pt idx="482">
                  <c:v>39254</c:v>
                </c:pt>
                <c:pt idx="483">
                  <c:v>39255</c:v>
                </c:pt>
                <c:pt idx="484">
                  <c:v>39258</c:v>
                </c:pt>
                <c:pt idx="485">
                  <c:v>39259</c:v>
                </c:pt>
                <c:pt idx="486">
                  <c:v>39260</c:v>
                </c:pt>
                <c:pt idx="487">
                  <c:v>39261</c:v>
                </c:pt>
                <c:pt idx="488">
                  <c:v>39262</c:v>
                </c:pt>
                <c:pt idx="489">
                  <c:v>39265</c:v>
                </c:pt>
                <c:pt idx="490">
                  <c:v>39266</c:v>
                </c:pt>
                <c:pt idx="491">
                  <c:v>39267</c:v>
                </c:pt>
                <c:pt idx="492">
                  <c:v>39268</c:v>
                </c:pt>
                <c:pt idx="493">
                  <c:v>39269</c:v>
                </c:pt>
                <c:pt idx="494">
                  <c:v>39272</c:v>
                </c:pt>
                <c:pt idx="495">
                  <c:v>39273</c:v>
                </c:pt>
                <c:pt idx="496">
                  <c:v>39274</c:v>
                </c:pt>
                <c:pt idx="497">
                  <c:v>39275</c:v>
                </c:pt>
                <c:pt idx="498">
                  <c:v>39276</c:v>
                </c:pt>
                <c:pt idx="499">
                  <c:v>39279</c:v>
                </c:pt>
                <c:pt idx="500">
                  <c:v>39280</c:v>
                </c:pt>
                <c:pt idx="501">
                  <c:v>39281</c:v>
                </c:pt>
                <c:pt idx="502">
                  <c:v>39282</c:v>
                </c:pt>
                <c:pt idx="503">
                  <c:v>39283</c:v>
                </c:pt>
                <c:pt idx="504">
                  <c:v>39286</c:v>
                </c:pt>
                <c:pt idx="505">
                  <c:v>39287</c:v>
                </c:pt>
                <c:pt idx="506">
                  <c:v>39288</c:v>
                </c:pt>
                <c:pt idx="507">
                  <c:v>39289</c:v>
                </c:pt>
                <c:pt idx="508">
                  <c:v>39290</c:v>
                </c:pt>
                <c:pt idx="509">
                  <c:v>39293</c:v>
                </c:pt>
                <c:pt idx="510">
                  <c:v>39294</c:v>
                </c:pt>
                <c:pt idx="511">
                  <c:v>39295</c:v>
                </c:pt>
                <c:pt idx="512">
                  <c:v>39296</c:v>
                </c:pt>
                <c:pt idx="513">
                  <c:v>39297</c:v>
                </c:pt>
                <c:pt idx="514">
                  <c:v>39300</c:v>
                </c:pt>
                <c:pt idx="515">
                  <c:v>39301</c:v>
                </c:pt>
                <c:pt idx="516">
                  <c:v>39302</c:v>
                </c:pt>
                <c:pt idx="517">
                  <c:v>39303</c:v>
                </c:pt>
                <c:pt idx="518">
                  <c:v>39304</c:v>
                </c:pt>
                <c:pt idx="519">
                  <c:v>39307</c:v>
                </c:pt>
                <c:pt idx="520">
                  <c:v>39308</c:v>
                </c:pt>
                <c:pt idx="521">
                  <c:v>39309</c:v>
                </c:pt>
                <c:pt idx="522">
                  <c:v>39310</c:v>
                </c:pt>
                <c:pt idx="523">
                  <c:v>39311</c:v>
                </c:pt>
                <c:pt idx="524">
                  <c:v>39314</c:v>
                </c:pt>
                <c:pt idx="525">
                  <c:v>39315</c:v>
                </c:pt>
                <c:pt idx="526">
                  <c:v>39316</c:v>
                </c:pt>
                <c:pt idx="527">
                  <c:v>39317</c:v>
                </c:pt>
                <c:pt idx="528">
                  <c:v>39318</c:v>
                </c:pt>
                <c:pt idx="529">
                  <c:v>39321</c:v>
                </c:pt>
                <c:pt idx="530">
                  <c:v>39322</c:v>
                </c:pt>
                <c:pt idx="531">
                  <c:v>39323</c:v>
                </c:pt>
                <c:pt idx="532">
                  <c:v>39324</c:v>
                </c:pt>
                <c:pt idx="533">
                  <c:v>39325</c:v>
                </c:pt>
                <c:pt idx="534">
                  <c:v>39328</c:v>
                </c:pt>
                <c:pt idx="535">
                  <c:v>39329</c:v>
                </c:pt>
                <c:pt idx="536">
                  <c:v>39330</c:v>
                </c:pt>
                <c:pt idx="537">
                  <c:v>39331</c:v>
                </c:pt>
                <c:pt idx="538">
                  <c:v>39332</c:v>
                </c:pt>
                <c:pt idx="539">
                  <c:v>39335</c:v>
                </c:pt>
                <c:pt idx="540">
                  <c:v>39336</c:v>
                </c:pt>
                <c:pt idx="541">
                  <c:v>39337</c:v>
                </c:pt>
                <c:pt idx="542">
                  <c:v>39338</c:v>
                </c:pt>
                <c:pt idx="543">
                  <c:v>39339</c:v>
                </c:pt>
                <c:pt idx="544">
                  <c:v>39342</c:v>
                </c:pt>
                <c:pt idx="545">
                  <c:v>39343</c:v>
                </c:pt>
                <c:pt idx="546">
                  <c:v>39344</c:v>
                </c:pt>
                <c:pt idx="547">
                  <c:v>39345</c:v>
                </c:pt>
                <c:pt idx="548">
                  <c:v>39346</c:v>
                </c:pt>
                <c:pt idx="549">
                  <c:v>39349</c:v>
                </c:pt>
                <c:pt idx="550">
                  <c:v>39350</c:v>
                </c:pt>
                <c:pt idx="551">
                  <c:v>39351</c:v>
                </c:pt>
                <c:pt idx="552">
                  <c:v>39352</c:v>
                </c:pt>
                <c:pt idx="553">
                  <c:v>39353</c:v>
                </c:pt>
                <c:pt idx="554">
                  <c:v>39356</c:v>
                </c:pt>
                <c:pt idx="555">
                  <c:v>39357</c:v>
                </c:pt>
                <c:pt idx="556">
                  <c:v>39358</c:v>
                </c:pt>
                <c:pt idx="557">
                  <c:v>39359</c:v>
                </c:pt>
                <c:pt idx="558">
                  <c:v>39360</c:v>
                </c:pt>
                <c:pt idx="559">
                  <c:v>39363</c:v>
                </c:pt>
                <c:pt idx="560">
                  <c:v>39364</c:v>
                </c:pt>
                <c:pt idx="561">
                  <c:v>39365</c:v>
                </c:pt>
                <c:pt idx="562">
                  <c:v>39366</c:v>
                </c:pt>
                <c:pt idx="563">
                  <c:v>39367</c:v>
                </c:pt>
                <c:pt idx="564">
                  <c:v>39370</c:v>
                </c:pt>
                <c:pt idx="565">
                  <c:v>39371</c:v>
                </c:pt>
                <c:pt idx="566">
                  <c:v>39372</c:v>
                </c:pt>
                <c:pt idx="567">
                  <c:v>39373</c:v>
                </c:pt>
                <c:pt idx="568">
                  <c:v>39374</c:v>
                </c:pt>
                <c:pt idx="569">
                  <c:v>39377</c:v>
                </c:pt>
                <c:pt idx="570">
                  <c:v>39378</c:v>
                </c:pt>
                <c:pt idx="571">
                  <c:v>39379</c:v>
                </c:pt>
                <c:pt idx="572">
                  <c:v>39380</c:v>
                </c:pt>
                <c:pt idx="573">
                  <c:v>39381</c:v>
                </c:pt>
                <c:pt idx="574">
                  <c:v>39384</c:v>
                </c:pt>
                <c:pt idx="575">
                  <c:v>39385</c:v>
                </c:pt>
                <c:pt idx="576">
                  <c:v>39386</c:v>
                </c:pt>
                <c:pt idx="577">
                  <c:v>39387</c:v>
                </c:pt>
                <c:pt idx="578">
                  <c:v>39388</c:v>
                </c:pt>
                <c:pt idx="579">
                  <c:v>39391</c:v>
                </c:pt>
                <c:pt idx="580">
                  <c:v>39392</c:v>
                </c:pt>
                <c:pt idx="581">
                  <c:v>39393</c:v>
                </c:pt>
                <c:pt idx="582">
                  <c:v>39394</c:v>
                </c:pt>
                <c:pt idx="583">
                  <c:v>39395</c:v>
                </c:pt>
                <c:pt idx="584">
                  <c:v>39398</c:v>
                </c:pt>
                <c:pt idx="585">
                  <c:v>39399</c:v>
                </c:pt>
                <c:pt idx="586">
                  <c:v>39400</c:v>
                </c:pt>
                <c:pt idx="587">
                  <c:v>39401</c:v>
                </c:pt>
                <c:pt idx="588">
                  <c:v>39402</c:v>
                </c:pt>
                <c:pt idx="589">
                  <c:v>39405</c:v>
                </c:pt>
                <c:pt idx="590">
                  <c:v>39406</c:v>
                </c:pt>
                <c:pt idx="591">
                  <c:v>39407</c:v>
                </c:pt>
                <c:pt idx="592">
                  <c:v>39408</c:v>
                </c:pt>
                <c:pt idx="593">
                  <c:v>39409</c:v>
                </c:pt>
                <c:pt idx="594">
                  <c:v>39412</c:v>
                </c:pt>
                <c:pt idx="595">
                  <c:v>39413</c:v>
                </c:pt>
                <c:pt idx="596">
                  <c:v>39414</c:v>
                </c:pt>
                <c:pt idx="597">
                  <c:v>39415</c:v>
                </c:pt>
                <c:pt idx="598">
                  <c:v>39416</c:v>
                </c:pt>
                <c:pt idx="599">
                  <c:v>39419</c:v>
                </c:pt>
                <c:pt idx="600">
                  <c:v>39420</c:v>
                </c:pt>
                <c:pt idx="601">
                  <c:v>39421</c:v>
                </c:pt>
                <c:pt idx="602">
                  <c:v>39422</c:v>
                </c:pt>
                <c:pt idx="603">
                  <c:v>39423</c:v>
                </c:pt>
                <c:pt idx="604">
                  <c:v>39426</c:v>
                </c:pt>
                <c:pt idx="605">
                  <c:v>39427</c:v>
                </c:pt>
                <c:pt idx="606">
                  <c:v>39428</c:v>
                </c:pt>
                <c:pt idx="607">
                  <c:v>39429</c:v>
                </c:pt>
                <c:pt idx="608">
                  <c:v>39430</c:v>
                </c:pt>
                <c:pt idx="609">
                  <c:v>39433</c:v>
                </c:pt>
                <c:pt idx="610">
                  <c:v>39434</c:v>
                </c:pt>
                <c:pt idx="611">
                  <c:v>39435</c:v>
                </c:pt>
                <c:pt idx="612">
                  <c:v>39436</c:v>
                </c:pt>
                <c:pt idx="613">
                  <c:v>39437</c:v>
                </c:pt>
                <c:pt idx="614">
                  <c:v>39440</c:v>
                </c:pt>
                <c:pt idx="615">
                  <c:v>39441</c:v>
                </c:pt>
                <c:pt idx="616">
                  <c:v>39443</c:v>
                </c:pt>
                <c:pt idx="617">
                  <c:v>39444</c:v>
                </c:pt>
                <c:pt idx="618">
                  <c:v>39447</c:v>
                </c:pt>
                <c:pt idx="619">
                  <c:v>39449</c:v>
                </c:pt>
                <c:pt idx="620">
                  <c:v>39450</c:v>
                </c:pt>
                <c:pt idx="621">
                  <c:v>39451</c:v>
                </c:pt>
                <c:pt idx="622">
                  <c:v>39454</c:v>
                </c:pt>
                <c:pt idx="623">
                  <c:v>39455</c:v>
                </c:pt>
                <c:pt idx="624">
                  <c:v>39456</c:v>
                </c:pt>
                <c:pt idx="625">
                  <c:v>39457</c:v>
                </c:pt>
                <c:pt idx="626">
                  <c:v>39458</c:v>
                </c:pt>
                <c:pt idx="627">
                  <c:v>39461</c:v>
                </c:pt>
                <c:pt idx="628">
                  <c:v>39462</c:v>
                </c:pt>
                <c:pt idx="629">
                  <c:v>39463</c:v>
                </c:pt>
                <c:pt idx="630">
                  <c:v>39464</c:v>
                </c:pt>
                <c:pt idx="631">
                  <c:v>39465</c:v>
                </c:pt>
                <c:pt idx="632">
                  <c:v>39468</c:v>
                </c:pt>
                <c:pt idx="633">
                  <c:v>39469</c:v>
                </c:pt>
                <c:pt idx="634">
                  <c:v>39470</c:v>
                </c:pt>
                <c:pt idx="635">
                  <c:v>39471</c:v>
                </c:pt>
                <c:pt idx="636">
                  <c:v>39472</c:v>
                </c:pt>
                <c:pt idx="637">
                  <c:v>39475</c:v>
                </c:pt>
                <c:pt idx="638">
                  <c:v>39476</c:v>
                </c:pt>
                <c:pt idx="639">
                  <c:v>39477</c:v>
                </c:pt>
                <c:pt idx="640">
                  <c:v>39478</c:v>
                </c:pt>
                <c:pt idx="641">
                  <c:v>39479</c:v>
                </c:pt>
                <c:pt idx="642">
                  <c:v>39482</c:v>
                </c:pt>
                <c:pt idx="643">
                  <c:v>39483</c:v>
                </c:pt>
                <c:pt idx="644">
                  <c:v>39484</c:v>
                </c:pt>
                <c:pt idx="645">
                  <c:v>39485</c:v>
                </c:pt>
                <c:pt idx="646">
                  <c:v>39486</c:v>
                </c:pt>
                <c:pt idx="647">
                  <c:v>39489</c:v>
                </c:pt>
                <c:pt idx="648">
                  <c:v>39490</c:v>
                </c:pt>
                <c:pt idx="649">
                  <c:v>39491</c:v>
                </c:pt>
                <c:pt idx="650">
                  <c:v>39492</c:v>
                </c:pt>
                <c:pt idx="651">
                  <c:v>39493</c:v>
                </c:pt>
                <c:pt idx="652">
                  <c:v>39496</c:v>
                </c:pt>
                <c:pt idx="653">
                  <c:v>39497</c:v>
                </c:pt>
                <c:pt idx="654">
                  <c:v>39498</c:v>
                </c:pt>
                <c:pt idx="655">
                  <c:v>39499</c:v>
                </c:pt>
                <c:pt idx="656">
                  <c:v>39500</c:v>
                </c:pt>
                <c:pt idx="657">
                  <c:v>39503</c:v>
                </c:pt>
                <c:pt idx="658">
                  <c:v>39504</c:v>
                </c:pt>
                <c:pt idx="659">
                  <c:v>39505</c:v>
                </c:pt>
                <c:pt idx="660">
                  <c:v>39506</c:v>
                </c:pt>
                <c:pt idx="661">
                  <c:v>39507</c:v>
                </c:pt>
                <c:pt idx="662">
                  <c:v>39510</c:v>
                </c:pt>
                <c:pt idx="663">
                  <c:v>39511</c:v>
                </c:pt>
                <c:pt idx="664">
                  <c:v>39512</c:v>
                </c:pt>
                <c:pt idx="665">
                  <c:v>39513</c:v>
                </c:pt>
                <c:pt idx="666">
                  <c:v>39514</c:v>
                </c:pt>
                <c:pt idx="667">
                  <c:v>39517</c:v>
                </c:pt>
                <c:pt idx="668">
                  <c:v>39518</c:v>
                </c:pt>
                <c:pt idx="669">
                  <c:v>39519</c:v>
                </c:pt>
                <c:pt idx="670">
                  <c:v>39520</c:v>
                </c:pt>
                <c:pt idx="671">
                  <c:v>39521</c:v>
                </c:pt>
                <c:pt idx="672">
                  <c:v>39524</c:v>
                </c:pt>
                <c:pt idx="673">
                  <c:v>39525</c:v>
                </c:pt>
                <c:pt idx="674">
                  <c:v>39526</c:v>
                </c:pt>
                <c:pt idx="675">
                  <c:v>39527</c:v>
                </c:pt>
                <c:pt idx="676">
                  <c:v>39532</c:v>
                </c:pt>
                <c:pt idx="677">
                  <c:v>39533</c:v>
                </c:pt>
                <c:pt idx="678">
                  <c:v>39534</c:v>
                </c:pt>
                <c:pt idx="679">
                  <c:v>39535</c:v>
                </c:pt>
                <c:pt idx="680">
                  <c:v>39538</c:v>
                </c:pt>
                <c:pt idx="681">
                  <c:v>39539</c:v>
                </c:pt>
                <c:pt idx="682">
                  <c:v>39540</c:v>
                </c:pt>
                <c:pt idx="683">
                  <c:v>39541</c:v>
                </c:pt>
                <c:pt idx="684">
                  <c:v>39542</c:v>
                </c:pt>
                <c:pt idx="685">
                  <c:v>39545</c:v>
                </c:pt>
                <c:pt idx="686">
                  <c:v>39546</c:v>
                </c:pt>
                <c:pt idx="687">
                  <c:v>39547</c:v>
                </c:pt>
                <c:pt idx="688">
                  <c:v>39548</c:v>
                </c:pt>
                <c:pt idx="689">
                  <c:v>39549</c:v>
                </c:pt>
                <c:pt idx="690">
                  <c:v>39552</c:v>
                </c:pt>
                <c:pt idx="691">
                  <c:v>39553</c:v>
                </c:pt>
                <c:pt idx="692">
                  <c:v>39554</c:v>
                </c:pt>
                <c:pt idx="693">
                  <c:v>39555</c:v>
                </c:pt>
                <c:pt idx="694">
                  <c:v>39556</c:v>
                </c:pt>
                <c:pt idx="695">
                  <c:v>39559</c:v>
                </c:pt>
                <c:pt idx="696">
                  <c:v>39560</c:v>
                </c:pt>
                <c:pt idx="697">
                  <c:v>39561</c:v>
                </c:pt>
                <c:pt idx="698">
                  <c:v>39562</c:v>
                </c:pt>
                <c:pt idx="699">
                  <c:v>39563</c:v>
                </c:pt>
                <c:pt idx="700">
                  <c:v>39566</c:v>
                </c:pt>
                <c:pt idx="701">
                  <c:v>39567</c:v>
                </c:pt>
                <c:pt idx="702">
                  <c:v>39568</c:v>
                </c:pt>
                <c:pt idx="703">
                  <c:v>39570</c:v>
                </c:pt>
                <c:pt idx="704">
                  <c:v>39573</c:v>
                </c:pt>
                <c:pt idx="705">
                  <c:v>39574</c:v>
                </c:pt>
                <c:pt idx="706">
                  <c:v>39575</c:v>
                </c:pt>
                <c:pt idx="707">
                  <c:v>39576</c:v>
                </c:pt>
                <c:pt idx="708">
                  <c:v>39577</c:v>
                </c:pt>
                <c:pt idx="709">
                  <c:v>39580</c:v>
                </c:pt>
                <c:pt idx="710">
                  <c:v>39581</c:v>
                </c:pt>
                <c:pt idx="711">
                  <c:v>39582</c:v>
                </c:pt>
                <c:pt idx="712">
                  <c:v>39583</c:v>
                </c:pt>
                <c:pt idx="713">
                  <c:v>39584</c:v>
                </c:pt>
                <c:pt idx="714">
                  <c:v>39587</c:v>
                </c:pt>
                <c:pt idx="715">
                  <c:v>39588</c:v>
                </c:pt>
                <c:pt idx="716">
                  <c:v>39589</c:v>
                </c:pt>
                <c:pt idx="717">
                  <c:v>39590</c:v>
                </c:pt>
                <c:pt idx="718">
                  <c:v>39591</c:v>
                </c:pt>
                <c:pt idx="719">
                  <c:v>39594</c:v>
                </c:pt>
                <c:pt idx="720">
                  <c:v>39595</c:v>
                </c:pt>
                <c:pt idx="721">
                  <c:v>39596</c:v>
                </c:pt>
                <c:pt idx="722">
                  <c:v>39597</c:v>
                </c:pt>
                <c:pt idx="723">
                  <c:v>39598</c:v>
                </c:pt>
                <c:pt idx="724">
                  <c:v>39601</c:v>
                </c:pt>
                <c:pt idx="725">
                  <c:v>39602</c:v>
                </c:pt>
                <c:pt idx="726">
                  <c:v>39603</c:v>
                </c:pt>
                <c:pt idx="727">
                  <c:v>39604</c:v>
                </c:pt>
                <c:pt idx="728">
                  <c:v>39605</c:v>
                </c:pt>
                <c:pt idx="729">
                  <c:v>39608</c:v>
                </c:pt>
                <c:pt idx="730">
                  <c:v>39609</c:v>
                </c:pt>
                <c:pt idx="731">
                  <c:v>39610</c:v>
                </c:pt>
                <c:pt idx="732">
                  <c:v>39611</c:v>
                </c:pt>
                <c:pt idx="733">
                  <c:v>39612</c:v>
                </c:pt>
                <c:pt idx="734">
                  <c:v>39615</c:v>
                </c:pt>
                <c:pt idx="735">
                  <c:v>39616</c:v>
                </c:pt>
                <c:pt idx="736">
                  <c:v>39617</c:v>
                </c:pt>
                <c:pt idx="737">
                  <c:v>39618</c:v>
                </c:pt>
                <c:pt idx="738">
                  <c:v>39619</c:v>
                </c:pt>
                <c:pt idx="739">
                  <c:v>39622</c:v>
                </c:pt>
                <c:pt idx="740">
                  <c:v>39623</c:v>
                </c:pt>
                <c:pt idx="741">
                  <c:v>39624</c:v>
                </c:pt>
                <c:pt idx="742">
                  <c:v>39625</c:v>
                </c:pt>
                <c:pt idx="743">
                  <c:v>39626</c:v>
                </c:pt>
                <c:pt idx="744">
                  <c:v>39629</c:v>
                </c:pt>
                <c:pt idx="745">
                  <c:v>39630</c:v>
                </c:pt>
                <c:pt idx="746">
                  <c:v>39631</c:v>
                </c:pt>
                <c:pt idx="747">
                  <c:v>39632</c:v>
                </c:pt>
                <c:pt idx="748">
                  <c:v>39633</c:v>
                </c:pt>
                <c:pt idx="749">
                  <c:v>39636</c:v>
                </c:pt>
                <c:pt idx="750">
                  <c:v>39637</c:v>
                </c:pt>
                <c:pt idx="751">
                  <c:v>39638</c:v>
                </c:pt>
                <c:pt idx="752">
                  <c:v>39639</c:v>
                </c:pt>
                <c:pt idx="753">
                  <c:v>39640</c:v>
                </c:pt>
                <c:pt idx="754">
                  <c:v>39643</c:v>
                </c:pt>
                <c:pt idx="755">
                  <c:v>39644</c:v>
                </c:pt>
                <c:pt idx="756">
                  <c:v>39645</c:v>
                </c:pt>
                <c:pt idx="757">
                  <c:v>39646</c:v>
                </c:pt>
                <c:pt idx="758">
                  <c:v>39647</c:v>
                </c:pt>
                <c:pt idx="759">
                  <c:v>39650</c:v>
                </c:pt>
                <c:pt idx="760">
                  <c:v>39651</c:v>
                </c:pt>
                <c:pt idx="761">
                  <c:v>39652</c:v>
                </c:pt>
                <c:pt idx="762">
                  <c:v>39653</c:v>
                </c:pt>
                <c:pt idx="763">
                  <c:v>39654</c:v>
                </c:pt>
                <c:pt idx="764">
                  <c:v>39657</c:v>
                </c:pt>
                <c:pt idx="765">
                  <c:v>39658</c:v>
                </c:pt>
                <c:pt idx="766">
                  <c:v>39659</c:v>
                </c:pt>
                <c:pt idx="767">
                  <c:v>39660</c:v>
                </c:pt>
                <c:pt idx="768">
                  <c:v>39661</c:v>
                </c:pt>
                <c:pt idx="769">
                  <c:v>39664</c:v>
                </c:pt>
                <c:pt idx="770">
                  <c:v>39665</c:v>
                </c:pt>
                <c:pt idx="771">
                  <c:v>39666</c:v>
                </c:pt>
                <c:pt idx="772">
                  <c:v>39667</c:v>
                </c:pt>
                <c:pt idx="773">
                  <c:v>39668</c:v>
                </c:pt>
                <c:pt idx="774">
                  <c:v>39671</c:v>
                </c:pt>
                <c:pt idx="775">
                  <c:v>39672</c:v>
                </c:pt>
                <c:pt idx="776">
                  <c:v>39673</c:v>
                </c:pt>
                <c:pt idx="777">
                  <c:v>39674</c:v>
                </c:pt>
                <c:pt idx="778">
                  <c:v>39675</c:v>
                </c:pt>
                <c:pt idx="779">
                  <c:v>39678</c:v>
                </c:pt>
                <c:pt idx="780">
                  <c:v>39679</c:v>
                </c:pt>
                <c:pt idx="781">
                  <c:v>39680</c:v>
                </c:pt>
                <c:pt idx="782">
                  <c:v>39681</c:v>
                </c:pt>
                <c:pt idx="783">
                  <c:v>39682</c:v>
                </c:pt>
                <c:pt idx="784">
                  <c:v>39685</c:v>
                </c:pt>
                <c:pt idx="785">
                  <c:v>39686</c:v>
                </c:pt>
                <c:pt idx="786">
                  <c:v>39687</c:v>
                </c:pt>
                <c:pt idx="787">
                  <c:v>39688</c:v>
                </c:pt>
                <c:pt idx="788">
                  <c:v>39689</c:v>
                </c:pt>
                <c:pt idx="789">
                  <c:v>39692</c:v>
                </c:pt>
                <c:pt idx="790">
                  <c:v>39693</c:v>
                </c:pt>
                <c:pt idx="791">
                  <c:v>39694</c:v>
                </c:pt>
                <c:pt idx="792">
                  <c:v>39695</c:v>
                </c:pt>
                <c:pt idx="793">
                  <c:v>39696</c:v>
                </c:pt>
                <c:pt idx="794">
                  <c:v>39699</c:v>
                </c:pt>
                <c:pt idx="795">
                  <c:v>39700</c:v>
                </c:pt>
                <c:pt idx="796">
                  <c:v>39701</c:v>
                </c:pt>
                <c:pt idx="797">
                  <c:v>39702</c:v>
                </c:pt>
                <c:pt idx="798">
                  <c:v>39703</c:v>
                </c:pt>
                <c:pt idx="799">
                  <c:v>39706</c:v>
                </c:pt>
                <c:pt idx="800">
                  <c:v>39707</c:v>
                </c:pt>
                <c:pt idx="801">
                  <c:v>39708</c:v>
                </c:pt>
                <c:pt idx="802">
                  <c:v>39709</c:v>
                </c:pt>
                <c:pt idx="803">
                  <c:v>39710</c:v>
                </c:pt>
                <c:pt idx="804">
                  <c:v>39713</c:v>
                </c:pt>
                <c:pt idx="805">
                  <c:v>39714</c:v>
                </c:pt>
                <c:pt idx="806">
                  <c:v>39715</c:v>
                </c:pt>
                <c:pt idx="807">
                  <c:v>39716</c:v>
                </c:pt>
                <c:pt idx="808">
                  <c:v>39717</c:v>
                </c:pt>
                <c:pt idx="809">
                  <c:v>39720</c:v>
                </c:pt>
                <c:pt idx="810">
                  <c:v>39721</c:v>
                </c:pt>
                <c:pt idx="811">
                  <c:v>39722</c:v>
                </c:pt>
                <c:pt idx="812">
                  <c:v>39723</c:v>
                </c:pt>
                <c:pt idx="813">
                  <c:v>39724</c:v>
                </c:pt>
                <c:pt idx="814">
                  <c:v>39727</c:v>
                </c:pt>
                <c:pt idx="815">
                  <c:v>39728</c:v>
                </c:pt>
                <c:pt idx="816">
                  <c:v>39729</c:v>
                </c:pt>
                <c:pt idx="817">
                  <c:v>39730</c:v>
                </c:pt>
                <c:pt idx="818">
                  <c:v>39731</c:v>
                </c:pt>
                <c:pt idx="819">
                  <c:v>39734</c:v>
                </c:pt>
                <c:pt idx="820">
                  <c:v>39735</c:v>
                </c:pt>
                <c:pt idx="821">
                  <c:v>39736</c:v>
                </c:pt>
                <c:pt idx="822">
                  <c:v>39737</c:v>
                </c:pt>
                <c:pt idx="823">
                  <c:v>39738</c:v>
                </c:pt>
                <c:pt idx="824">
                  <c:v>39741</c:v>
                </c:pt>
                <c:pt idx="825">
                  <c:v>39742</c:v>
                </c:pt>
                <c:pt idx="826">
                  <c:v>39743</c:v>
                </c:pt>
                <c:pt idx="827">
                  <c:v>39744</c:v>
                </c:pt>
                <c:pt idx="828">
                  <c:v>39745</c:v>
                </c:pt>
                <c:pt idx="829">
                  <c:v>39748</c:v>
                </c:pt>
                <c:pt idx="830">
                  <c:v>39749</c:v>
                </c:pt>
                <c:pt idx="831">
                  <c:v>39750</c:v>
                </c:pt>
                <c:pt idx="832">
                  <c:v>39751</c:v>
                </c:pt>
                <c:pt idx="833">
                  <c:v>39752</c:v>
                </c:pt>
                <c:pt idx="834">
                  <c:v>39755</c:v>
                </c:pt>
                <c:pt idx="835">
                  <c:v>39756</c:v>
                </c:pt>
                <c:pt idx="836">
                  <c:v>39757</c:v>
                </c:pt>
                <c:pt idx="837">
                  <c:v>39758</c:v>
                </c:pt>
                <c:pt idx="838">
                  <c:v>39759</c:v>
                </c:pt>
                <c:pt idx="839">
                  <c:v>39762</c:v>
                </c:pt>
                <c:pt idx="840">
                  <c:v>39763</c:v>
                </c:pt>
                <c:pt idx="841">
                  <c:v>39764</c:v>
                </c:pt>
                <c:pt idx="842">
                  <c:v>39765</c:v>
                </c:pt>
                <c:pt idx="843">
                  <c:v>39766</c:v>
                </c:pt>
                <c:pt idx="844">
                  <c:v>39769</c:v>
                </c:pt>
                <c:pt idx="845">
                  <c:v>39770</c:v>
                </c:pt>
                <c:pt idx="846">
                  <c:v>39771</c:v>
                </c:pt>
                <c:pt idx="847">
                  <c:v>39772</c:v>
                </c:pt>
                <c:pt idx="848">
                  <c:v>39773</c:v>
                </c:pt>
                <c:pt idx="849">
                  <c:v>39776</c:v>
                </c:pt>
                <c:pt idx="850">
                  <c:v>39777</c:v>
                </c:pt>
                <c:pt idx="851">
                  <c:v>39778</c:v>
                </c:pt>
                <c:pt idx="852">
                  <c:v>39779</c:v>
                </c:pt>
                <c:pt idx="853">
                  <c:v>39780</c:v>
                </c:pt>
                <c:pt idx="854">
                  <c:v>39783</c:v>
                </c:pt>
                <c:pt idx="855">
                  <c:v>39784</c:v>
                </c:pt>
                <c:pt idx="856">
                  <c:v>39785</c:v>
                </c:pt>
                <c:pt idx="857">
                  <c:v>39786</c:v>
                </c:pt>
                <c:pt idx="858">
                  <c:v>39787</c:v>
                </c:pt>
                <c:pt idx="859">
                  <c:v>39790</c:v>
                </c:pt>
                <c:pt idx="860">
                  <c:v>39791</c:v>
                </c:pt>
                <c:pt idx="861">
                  <c:v>39792</c:v>
                </c:pt>
                <c:pt idx="862">
                  <c:v>39793</c:v>
                </c:pt>
                <c:pt idx="863">
                  <c:v>39794</c:v>
                </c:pt>
                <c:pt idx="864">
                  <c:v>39797</c:v>
                </c:pt>
                <c:pt idx="865">
                  <c:v>39798</c:v>
                </c:pt>
                <c:pt idx="866">
                  <c:v>39799</c:v>
                </c:pt>
                <c:pt idx="867">
                  <c:v>39800</c:v>
                </c:pt>
                <c:pt idx="868">
                  <c:v>39801</c:v>
                </c:pt>
                <c:pt idx="869">
                  <c:v>39804</c:v>
                </c:pt>
                <c:pt idx="870">
                  <c:v>39805</c:v>
                </c:pt>
                <c:pt idx="871">
                  <c:v>39806</c:v>
                </c:pt>
                <c:pt idx="872">
                  <c:v>39808</c:v>
                </c:pt>
                <c:pt idx="873">
                  <c:v>39811</c:v>
                </c:pt>
                <c:pt idx="874">
                  <c:v>39812</c:v>
                </c:pt>
                <c:pt idx="875">
                  <c:v>39813</c:v>
                </c:pt>
                <c:pt idx="876">
                  <c:v>39815</c:v>
                </c:pt>
                <c:pt idx="877">
                  <c:v>39818</c:v>
                </c:pt>
                <c:pt idx="878">
                  <c:v>39819</c:v>
                </c:pt>
                <c:pt idx="879">
                  <c:v>39820</c:v>
                </c:pt>
                <c:pt idx="880">
                  <c:v>39821</c:v>
                </c:pt>
                <c:pt idx="881">
                  <c:v>39822</c:v>
                </c:pt>
                <c:pt idx="882">
                  <c:v>39825</c:v>
                </c:pt>
                <c:pt idx="883">
                  <c:v>39826</c:v>
                </c:pt>
                <c:pt idx="884">
                  <c:v>39827</c:v>
                </c:pt>
                <c:pt idx="885">
                  <c:v>39828</c:v>
                </c:pt>
                <c:pt idx="886">
                  <c:v>39829</c:v>
                </c:pt>
                <c:pt idx="887">
                  <c:v>39832</c:v>
                </c:pt>
                <c:pt idx="888">
                  <c:v>39833</c:v>
                </c:pt>
                <c:pt idx="889">
                  <c:v>39834</c:v>
                </c:pt>
                <c:pt idx="890">
                  <c:v>39835</c:v>
                </c:pt>
                <c:pt idx="891">
                  <c:v>39836</c:v>
                </c:pt>
                <c:pt idx="892">
                  <c:v>39839</c:v>
                </c:pt>
                <c:pt idx="893">
                  <c:v>39840</c:v>
                </c:pt>
                <c:pt idx="894">
                  <c:v>39841</c:v>
                </c:pt>
                <c:pt idx="895">
                  <c:v>39842</c:v>
                </c:pt>
                <c:pt idx="896">
                  <c:v>39843</c:v>
                </c:pt>
                <c:pt idx="897">
                  <c:v>39846</c:v>
                </c:pt>
                <c:pt idx="898">
                  <c:v>39847</c:v>
                </c:pt>
                <c:pt idx="899">
                  <c:v>39848</c:v>
                </c:pt>
                <c:pt idx="900">
                  <c:v>39849</c:v>
                </c:pt>
                <c:pt idx="901">
                  <c:v>39850</c:v>
                </c:pt>
                <c:pt idx="902">
                  <c:v>39853</c:v>
                </c:pt>
                <c:pt idx="903">
                  <c:v>39854</c:v>
                </c:pt>
                <c:pt idx="904">
                  <c:v>39855</c:v>
                </c:pt>
                <c:pt idx="905">
                  <c:v>39856</c:v>
                </c:pt>
                <c:pt idx="906">
                  <c:v>39857</c:v>
                </c:pt>
                <c:pt idx="907">
                  <c:v>39860</c:v>
                </c:pt>
                <c:pt idx="908">
                  <c:v>39861</c:v>
                </c:pt>
                <c:pt idx="909">
                  <c:v>39862</c:v>
                </c:pt>
                <c:pt idx="910">
                  <c:v>39863</c:v>
                </c:pt>
                <c:pt idx="911">
                  <c:v>39864</c:v>
                </c:pt>
                <c:pt idx="912">
                  <c:v>39867</c:v>
                </c:pt>
                <c:pt idx="913">
                  <c:v>39868</c:v>
                </c:pt>
                <c:pt idx="914">
                  <c:v>39869</c:v>
                </c:pt>
                <c:pt idx="915">
                  <c:v>39870</c:v>
                </c:pt>
                <c:pt idx="916">
                  <c:v>39871</c:v>
                </c:pt>
                <c:pt idx="917">
                  <c:v>39874</c:v>
                </c:pt>
                <c:pt idx="918">
                  <c:v>39875</c:v>
                </c:pt>
                <c:pt idx="919">
                  <c:v>39876</c:v>
                </c:pt>
                <c:pt idx="920">
                  <c:v>39877</c:v>
                </c:pt>
                <c:pt idx="921">
                  <c:v>39878</c:v>
                </c:pt>
                <c:pt idx="922">
                  <c:v>39881</c:v>
                </c:pt>
                <c:pt idx="923">
                  <c:v>39882</c:v>
                </c:pt>
                <c:pt idx="924">
                  <c:v>39883</c:v>
                </c:pt>
                <c:pt idx="925">
                  <c:v>39884</c:v>
                </c:pt>
                <c:pt idx="926">
                  <c:v>39885</c:v>
                </c:pt>
                <c:pt idx="927">
                  <c:v>39888</c:v>
                </c:pt>
                <c:pt idx="928">
                  <c:v>39889</c:v>
                </c:pt>
                <c:pt idx="929">
                  <c:v>39890</c:v>
                </c:pt>
                <c:pt idx="930">
                  <c:v>39891</c:v>
                </c:pt>
                <c:pt idx="931">
                  <c:v>39892</c:v>
                </c:pt>
                <c:pt idx="932">
                  <c:v>39895</c:v>
                </c:pt>
                <c:pt idx="933">
                  <c:v>39896</c:v>
                </c:pt>
                <c:pt idx="934">
                  <c:v>39897</c:v>
                </c:pt>
                <c:pt idx="935">
                  <c:v>39898</c:v>
                </c:pt>
                <c:pt idx="936">
                  <c:v>39899</c:v>
                </c:pt>
                <c:pt idx="937">
                  <c:v>39902</c:v>
                </c:pt>
                <c:pt idx="938">
                  <c:v>39903</c:v>
                </c:pt>
                <c:pt idx="939">
                  <c:v>39904</c:v>
                </c:pt>
                <c:pt idx="940">
                  <c:v>39905</c:v>
                </c:pt>
                <c:pt idx="941">
                  <c:v>39906</c:v>
                </c:pt>
                <c:pt idx="942">
                  <c:v>39909</c:v>
                </c:pt>
                <c:pt idx="943">
                  <c:v>39910</c:v>
                </c:pt>
                <c:pt idx="944">
                  <c:v>39911</c:v>
                </c:pt>
                <c:pt idx="945">
                  <c:v>39912</c:v>
                </c:pt>
                <c:pt idx="946">
                  <c:v>39917</c:v>
                </c:pt>
                <c:pt idx="947">
                  <c:v>39918</c:v>
                </c:pt>
                <c:pt idx="948">
                  <c:v>39919</c:v>
                </c:pt>
                <c:pt idx="949">
                  <c:v>39920</c:v>
                </c:pt>
                <c:pt idx="950">
                  <c:v>39923</c:v>
                </c:pt>
                <c:pt idx="951">
                  <c:v>39924</c:v>
                </c:pt>
                <c:pt idx="952">
                  <c:v>39925</c:v>
                </c:pt>
                <c:pt idx="953">
                  <c:v>39926</c:v>
                </c:pt>
                <c:pt idx="954">
                  <c:v>39927</c:v>
                </c:pt>
                <c:pt idx="955">
                  <c:v>39930</c:v>
                </c:pt>
                <c:pt idx="956">
                  <c:v>39931</c:v>
                </c:pt>
                <c:pt idx="957">
                  <c:v>39932</c:v>
                </c:pt>
                <c:pt idx="958">
                  <c:v>39933</c:v>
                </c:pt>
                <c:pt idx="959">
                  <c:v>39937</c:v>
                </c:pt>
                <c:pt idx="960">
                  <c:v>39938</c:v>
                </c:pt>
                <c:pt idx="961">
                  <c:v>39939</c:v>
                </c:pt>
                <c:pt idx="962">
                  <c:v>39940</c:v>
                </c:pt>
                <c:pt idx="963">
                  <c:v>39941</c:v>
                </c:pt>
                <c:pt idx="964">
                  <c:v>39944</c:v>
                </c:pt>
                <c:pt idx="965">
                  <c:v>39945</c:v>
                </c:pt>
                <c:pt idx="966">
                  <c:v>39946</c:v>
                </c:pt>
                <c:pt idx="967">
                  <c:v>39947</c:v>
                </c:pt>
                <c:pt idx="968">
                  <c:v>39948</c:v>
                </c:pt>
                <c:pt idx="969">
                  <c:v>39951</c:v>
                </c:pt>
                <c:pt idx="970">
                  <c:v>39952</c:v>
                </c:pt>
                <c:pt idx="971">
                  <c:v>39953</c:v>
                </c:pt>
                <c:pt idx="972">
                  <c:v>39954</c:v>
                </c:pt>
                <c:pt idx="973">
                  <c:v>39955</c:v>
                </c:pt>
                <c:pt idx="974">
                  <c:v>39958</c:v>
                </c:pt>
                <c:pt idx="975">
                  <c:v>39959</c:v>
                </c:pt>
                <c:pt idx="976">
                  <c:v>39960</c:v>
                </c:pt>
                <c:pt idx="977">
                  <c:v>39961</c:v>
                </c:pt>
                <c:pt idx="978">
                  <c:v>39962</c:v>
                </c:pt>
                <c:pt idx="979">
                  <c:v>39965</c:v>
                </c:pt>
                <c:pt idx="980">
                  <c:v>39966</c:v>
                </c:pt>
                <c:pt idx="981">
                  <c:v>39967</c:v>
                </c:pt>
                <c:pt idx="982">
                  <c:v>39968</c:v>
                </c:pt>
                <c:pt idx="983">
                  <c:v>39969</c:v>
                </c:pt>
                <c:pt idx="984">
                  <c:v>39972</c:v>
                </c:pt>
                <c:pt idx="985">
                  <c:v>39973</c:v>
                </c:pt>
                <c:pt idx="986">
                  <c:v>39974</c:v>
                </c:pt>
                <c:pt idx="987">
                  <c:v>39975</c:v>
                </c:pt>
                <c:pt idx="988">
                  <c:v>39976</c:v>
                </c:pt>
                <c:pt idx="989">
                  <c:v>39979</c:v>
                </c:pt>
                <c:pt idx="990">
                  <c:v>39980</c:v>
                </c:pt>
                <c:pt idx="991">
                  <c:v>39981</c:v>
                </c:pt>
                <c:pt idx="992">
                  <c:v>39982</c:v>
                </c:pt>
                <c:pt idx="993">
                  <c:v>39983</c:v>
                </c:pt>
                <c:pt idx="994">
                  <c:v>39986</c:v>
                </c:pt>
                <c:pt idx="995">
                  <c:v>39987</c:v>
                </c:pt>
                <c:pt idx="996">
                  <c:v>39988</c:v>
                </c:pt>
                <c:pt idx="997">
                  <c:v>39989</c:v>
                </c:pt>
                <c:pt idx="998">
                  <c:v>39990</c:v>
                </c:pt>
                <c:pt idx="999">
                  <c:v>39993</c:v>
                </c:pt>
                <c:pt idx="1000">
                  <c:v>39994</c:v>
                </c:pt>
                <c:pt idx="1001">
                  <c:v>39995</c:v>
                </c:pt>
                <c:pt idx="1002">
                  <c:v>39996</c:v>
                </c:pt>
                <c:pt idx="1003">
                  <c:v>39997</c:v>
                </c:pt>
                <c:pt idx="1004">
                  <c:v>40000</c:v>
                </c:pt>
                <c:pt idx="1005">
                  <c:v>40001</c:v>
                </c:pt>
                <c:pt idx="1006">
                  <c:v>40002</c:v>
                </c:pt>
                <c:pt idx="1007">
                  <c:v>40003</c:v>
                </c:pt>
                <c:pt idx="1008">
                  <c:v>40004</c:v>
                </c:pt>
                <c:pt idx="1009">
                  <c:v>40007</c:v>
                </c:pt>
                <c:pt idx="1010">
                  <c:v>40008</c:v>
                </c:pt>
                <c:pt idx="1011">
                  <c:v>40009</c:v>
                </c:pt>
                <c:pt idx="1012">
                  <c:v>40010</c:v>
                </c:pt>
                <c:pt idx="1013">
                  <c:v>40011</c:v>
                </c:pt>
                <c:pt idx="1014">
                  <c:v>40014</c:v>
                </c:pt>
                <c:pt idx="1015">
                  <c:v>40015</c:v>
                </c:pt>
                <c:pt idx="1016">
                  <c:v>40016</c:v>
                </c:pt>
                <c:pt idx="1017">
                  <c:v>40017</c:v>
                </c:pt>
                <c:pt idx="1018">
                  <c:v>40018</c:v>
                </c:pt>
                <c:pt idx="1019">
                  <c:v>40021</c:v>
                </c:pt>
                <c:pt idx="1020">
                  <c:v>40022</c:v>
                </c:pt>
                <c:pt idx="1021">
                  <c:v>40023</c:v>
                </c:pt>
                <c:pt idx="1022">
                  <c:v>40024</c:v>
                </c:pt>
                <c:pt idx="1023">
                  <c:v>40025</c:v>
                </c:pt>
                <c:pt idx="1024">
                  <c:v>40028</c:v>
                </c:pt>
                <c:pt idx="1025">
                  <c:v>40029</c:v>
                </c:pt>
                <c:pt idx="1026">
                  <c:v>40030</c:v>
                </c:pt>
                <c:pt idx="1027">
                  <c:v>40031</c:v>
                </c:pt>
                <c:pt idx="1028">
                  <c:v>40032</c:v>
                </c:pt>
                <c:pt idx="1029">
                  <c:v>40035</c:v>
                </c:pt>
                <c:pt idx="1030">
                  <c:v>40036</c:v>
                </c:pt>
                <c:pt idx="1031">
                  <c:v>40037</c:v>
                </c:pt>
                <c:pt idx="1032">
                  <c:v>40038</c:v>
                </c:pt>
                <c:pt idx="1033">
                  <c:v>40039</c:v>
                </c:pt>
                <c:pt idx="1034">
                  <c:v>40042</c:v>
                </c:pt>
                <c:pt idx="1035">
                  <c:v>40043</c:v>
                </c:pt>
                <c:pt idx="1036">
                  <c:v>40044</c:v>
                </c:pt>
                <c:pt idx="1037">
                  <c:v>40045</c:v>
                </c:pt>
                <c:pt idx="1038">
                  <c:v>40046</c:v>
                </c:pt>
                <c:pt idx="1039">
                  <c:v>40049</c:v>
                </c:pt>
                <c:pt idx="1040">
                  <c:v>40050</c:v>
                </c:pt>
                <c:pt idx="1041">
                  <c:v>40051</c:v>
                </c:pt>
                <c:pt idx="1042">
                  <c:v>40052</c:v>
                </c:pt>
                <c:pt idx="1043">
                  <c:v>40053</c:v>
                </c:pt>
                <c:pt idx="1044">
                  <c:v>40056</c:v>
                </c:pt>
                <c:pt idx="1045">
                  <c:v>40057</c:v>
                </c:pt>
                <c:pt idx="1046">
                  <c:v>40058</c:v>
                </c:pt>
                <c:pt idx="1047">
                  <c:v>40059</c:v>
                </c:pt>
                <c:pt idx="1048">
                  <c:v>40060</c:v>
                </c:pt>
                <c:pt idx="1049">
                  <c:v>40063</c:v>
                </c:pt>
                <c:pt idx="1050">
                  <c:v>40064</c:v>
                </c:pt>
                <c:pt idx="1051">
                  <c:v>40065</c:v>
                </c:pt>
                <c:pt idx="1052">
                  <c:v>40066</c:v>
                </c:pt>
                <c:pt idx="1053">
                  <c:v>40067</c:v>
                </c:pt>
                <c:pt idx="1054">
                  <c:v>40070</c:v>
                </c:pt>
                <c:pt idx="1055">
                  <c:v>40071</c:v>
                </c:pt>
                <c:pt idx="1056">
                  <c:v>40072</c:v>
                </c:pt>
                <c:pt idx="1057">
                  <c:v>40073</c:v>
                </c:pt>
                <c:pt idx="1058">
                  <c:v>40074</c:v>
                </c:pt>
                <c:pt idx="1059">
                  <c:v>40077</c:v>
                </c:pt>
                <c:pt idx="1060">
                  <c:v>40078</c:v>
                </c:pt>
                <c:pt idx="1061">
                  <c:v>40079</c:v>
                </c:pt>
                <c:pt idx="1062">
                  <c:v>40080</c:v>
                </c:pt>
                <c:pt idx="1063">
                  <c:v>40081</c:v>
                </c:pt>
                <c:pt idx="1064">
                  <c:v>40084</c:v>
                </c:pt>
                <c:pt idx="1065">
                  <c:v>40085</c:v>
                </c:pt>
                <c:pt idx="1066">
                  <c:v>40086</c:v>
                </c:pt>
                <c:pt idx="1067">
                  <c:v>40087</c:v>
                </c:pt>
                <c:pt idx="1068">
                  <c:v>40088</c:v>
                </c:pt>
                <c:pt idx="1069">
                  <c:v>40091</c:v>
                </c:pt>
                <c:pt idx="1070">
                  <c:v>40092</c:v>
                </c:pt>
                <c:pt idx="1071">
                  <c:v>40093</c:v>
                </c:pt>
                <c:pt idx="1072">
                  <c:v>40094</c:v>
                </c:pt>
                <c:pt idx="1073">
                  <c:v>40095</c:v>
                </c:pt>
                <c:pt idx="1074">
                  <c:v>40098</c:v>
                </c:pt>
                <c:pt idx="1075">
                  <c:v>40099</c:v>
                </c:pt>
                <c:pt idx="1076">
                  <c:v>40100</c:v>
                </c:pt>
                <c:pt idx="1077">
                  <c:v>40101</c:v>
                </c:pt>
                <c:pt idx="1078">
                  <c:v>40102</c:v>
                </c:pt>
                <c:pt idx="1079">
                  <c:v>40105</c:v>
                </c:pt>
                <c:pt idx="1080">
                  <c:v>40106</c:v>
                </c:pt>
                <c:pt idx="1081">
                  <c:v>40107</c:v>
                </c:pt>
                <c:pt idx="1082">
                  <c:v>40108</c:v>
                </c:pt>
                <c:pt idx="1083">
                  <c:v>40109</c:v>
                </c:pt>
                <c:pt idx="1084">
                  <c:v>40112</c:v>
                </c:pt>
                <c:pt idx="1085">
                  <c:v>40113</c:v>
                </c:pt>
                <c:pt idx="1086">
                  <c:v>40114</c:v>
                </c:pt>
                <c:pt idx="1087">
                  <c:v>40115</c:v>
                </c:pt>
                <c:pt idx="1088">
                  <c:v>40116</c:v>
                </c:pt>
                <c:pt idx="1089">
                  <c:v>40119</c:v>
                </c:pt>
                <c:pt idx="1090">
                  <c:v>40120</c:v>
                </c:pt>
                <c:pt idx="1091">
                  <c:v>40121</c:v>
                </c:pt>
                <c:pt idx="1092">
                  <c:v>40122</c:v>
                </c:pt>
                <c:pt idx="1093">
                  <c:v>40123</c:v>
                </c:pt>
                <c:pt idx="1094">
                  <c:v>40126</c:v>
                </c:pt>
                <c:pt idx="1095">
                  <c:v>40127</c:v>
                </c:pt>
                <c:pt idx="1096">
                  <c:v>40128</c:v>
                </c:pt>
                <c:pt idx="1097">
                  <c:v>40129</c:v>
                </c:pt>
                <c:pt idx="1098">
                  <c:v>40130</c:v>
                </c:pt>
                <c:pt idx="1099">
                  <c:v>40133</c:v>
                </c:pt>
                <c:pt idx="1100">
                  <c:v>40134</c:v>
                </c:pt>
                <c:pt idx="1101">
                  <c:v>40135</c:v>
                </c:pt>
                <c:pt idx="1102">
                  <c:v>40136</c:v>
                </c:pt>
                <c:pt idx="1103">
                  <c:v>40137</c:v>
                </c:pt>
                <c:pt idx="1104">
                  <c:v>40140</c:v>
                </c:pt>
                <c:pt idx="1105">
                  <c:v>40141</c:v>
                </c:pt>
                <c:pt idx="1106">
                  <c:v>40142</c:v>
                </c:pt>
                <c:pt idx="1107">
                  <c:v>40143</c:v>
                </c:pt>
                <c:pt idx="1108">
                  <c:v>40144</c:v>
                </c:pt>
                <c:pt idx="1109">
                  <c:v>40147</c:v>
                </c:pt>
                <c:pt idx="1110">
                  <c:v>40148</c:v>
                </c:pt>
                <c:pt idx="1111">
                  <c:v>40149</c:v>
                </c:pt>
                <c:pt idx="1112">
                  <c:v>40150</c:v>
                </c:pt>
                <c:pt idx="1113">
                  <c:v>40151</c:v>
                </c:pt>
                <c:pt idx="1114">
                  <c:v>40154</c:v>
                </c:pt>
                <c:pt idx="1115">
                  <c:v>40155</c:v>
                </c:pt>
                <c:pt idx="1116">
                  <c:v>40156</c:v>
                </c:pt>
                <c:pt idx="1117">
                  <c:v>40157</c:v>
                </c:pt>
                <c:pt idx="1118">
                  <c:v>40158</c:v>
                </c:pt>
                <c:pt idx="1119">
                  <c:v>40161</c:v>
                </c:pt>
                <c:pt idx="1120">
                  <c:v>40162</c:v>
                </c:pt>
                <c:pt idx="1121">
                  <c:v>40163</c:v>
                </c:pt>
                <c:pt idx="1122">
                  <c:v>40164</c:v>
                </c:pt>
                <c:pt idx="1123">
                  <c:v>40165</c:v>
                </c:pt>
                <c:pt idx="1124">
                  <c:v>40168</c:v>
                </c:pt>
                <c:pt idx="1125">
                  <c:v>40169</c:v>
                </c:pt>
                <c:pt idx="1126">
                  <c:v>40170</c:v>
                </c:pt>
                <c:pt idx="1127">
                  <c:v>40171</c:v>
                </c:pt>
                <c:pt idx="1128">
                  <c:v>40175</c:v>
                </c:pt>
                <c:pt idx="1129">
                  <c:v>40176</c:v>
                </c:pt>
                <c:pt idx="1130">
                  <c:v>40177</c:v>
                </c:pt>
                <c:pt idx="1131">
                  <c:v>40178</c:v>
                </c:pt>
                <c:pt idx="1132">
                  <c:v>40182</c:v>
                </c:pt>
                <c:pt idx="1133">
                  <c:v>40183</c:v>
                </c:pt>
                <c:pt idx="1134">
                  <c:v>40184</c:v>
                </c:pt>
                <c:pt idx="1135">
                  <c:v>40185</c:v>
                </c:pt>
                <c:pt idx="1136">
                  <c:v>40186</c:v>
                </c:pt>
                <c:pt idx="1137">
                  <c:v>40189</c:v>
                </c:pt>
                <c:pt idx="1138">
                  <c:v>40190</c:v>
                </c:pt>
                <c:pt idx="1139">
                  <c:v>40191</c:v>
                </c:pt>
                <c:pt idx="1140">
                  <c:v>40192</c:v>
                </c:pt>
                <c:pt idx="1141">
                  <c:v>40193</c:v>
                </c:pt>
                <c:pt idx="1142">
                  <c:v>40196</c:v>
                </c:pt>
                <c:pt idx="1143">
                  <c:v>40197</c:v>
                </c:pt>
                <c:pt idx="1144">
                  <c:v>40198</c:v>
                </c:pt>
                <c:pt idx="1145">
                  <c:v>40199</c:v>
                </c:pt>
                <c:pt idx="1146">
                  <c:v>40200</c:v>
                </c:pt>
                <c:pt idx="1147">
                  <c:v>40203</c:v>
                </c:pt>
                <c:pt idx="1148">
                  <c:v>40204</c:v>
                </c:pt>
                <c:pt idx="1149">
                  <c:v>40205</c:v>
                </c:pt>
                <c:pt idx="1150">
                  <c:v>40206</c:v>
                </c:pt>
                <c:pt idx="1151">
                  <c:v>40207</c:v>
                </c:pt>
                <c:pt idx="1152">
                  <c:v>40210</c:v>
                </c:pt>
                <c:pt idx="1153">
                  <c:v>40211</c:v>
                </c:pt>
                <c:pt idx="1154">
                  <c:v>40212</c:v>
                </c:pt>
                <c:pt idx="1155">
                  <c:v>40213</c:v>
                </c:pt>
                <c:pt idx="1156">
                  <c:v>40214</c:v>
                </c:pt>
                <c:pt idx="1157">
                  <c:v>40217</c:v>
                </c:pt>
                <c:pt idx="1158">
                  <c:v>40218</c:v>
                </c:pt>
                <c:pt idx="1159">
                  <c:v>40219</c:v>
                </c:pt>
                <c:pt idx="1160">
                  <c:v>40220</c:v>
                </c:pt>
                <c:pt idx="1161">
                  <c:v>40221</c:v>
                </c:pt>
                <c:pt idx="1162">
                  <c:v>40224</c:v>
                </c:pt>
                <c:pt idx="1163">
                  <c:v>40225</c:v>
                </c:pt>
                <c:pt idx="1164">
                  <c:v>40226</c:v>
                </c:pt>
                <c:pt idx="1165">
                  <c:v>40227</c:v>
                </c:pt>
                <c:pt idx="1166">
                  <c:v>40228</c:v>
                </c:pt>
                <c:pt idx="1167">
                  <c:v>40231</c:v>
                </c:pt>
                <c:pt idx="1168">
                  <c:v>40232</c:v>
                </c:pt>
                <c:pt idx="1169">
                  <c:v>40233</c:v>
                </c:pt>
                <c:pt idx="1170">
                  <c:v>40234</c:v>
                </c:pt>
                <c:pt idx="1171">
                  <c:v>40235</c:v>
                </c:pt>
                <c:pt idx="1172">
                  <c:v>40238</c:v>
                </c:pt>
                <c:pt idx="1173">
                  <c:v>40239</c:v>
                </c:pt>
                <c:pt idx="1174">
                  <c:v>40240</c:v>
                </c:pt>
                <c:pt idx="1175">
                  <c:v>40241</c:v>
                </c:pt>
                <c:pt idx="1176">
                  <c:v>40242</c:v>
                </c:pt>
                <c:pt idx="1177">
                  <c:v>40245</c:v>
                </c:pt>
                <c:pt idx="1178">
                  <c:v>40246</c:v>
                </c:pt>
                <c:pt idx="1179">
                  <c:v>40247</c:v>
                </c:pt>
                <c:pt idx="1180">
                  <c:v>40248</c:v>
                </c:pt>
                <c:pt idx="1181">
                  <c:v>40249</c:v>
                </c:pt>
                <c:pt idx="1182">
                  <c:v>40252</c:v>
                </c:pt>
                <c:pt idx="1183">
                  <c:v>40253</c:v>
                </c:pt>
                <c:pt idx="1184">
                  <c:v>40254</c:v>
                </c:pt>
                <c:pt idx="1185">
                  <c:v>40255</c:v>
                </c:pt>
                <c:pt idx="1186">
                  <c:v>40256</c:v>
                </c:pt>
                <c:pt idx="1187">
                  <c:v>40259</c:v>
                </c:pt>
                <c:pt idx="1188">
                  <c:v>40260</c:v>
                </c:pt>
                <c:pt idx="1189">
                  <c:v>40261</c:v>
                </c:pt>
                <c:pt idx="1190">
                  <c:v>40262</c:v>
                </c:pt>
                <c:pt idx="1191">
                  <c:v>40263</c:v>
                </c:pt>
                <c:pt idx="1192">
                  <c:v>40266</c:v>
                </c:pt>
                <c:pt idx="1193">
                  <c:v>40267</c:v>
                </c:pt>
                <c:pt idx="1194">
                  <c:v>40268</c:v>
                </c:pt>
                <c:pt idx="1195">
                  <c:v>40269</c:v>
                </c:pt>
                <c:pt idx="1196">
                  <c:v>40270</c:v>
                </c:pt>
                <c:pt idx="1197">
                  <c:v>40273</c:v>
                </c:pt>
                <c:pt idx="1198">
                  <c:v>40274</c:v>
                </c:pt>
                <c:pt idx="1199">
                  <c:v>40275</c:v>
                </c:pt>
                <c:pt idx="1200">
                  <c:v>40276</c:v>
                </c:pt>
                <c:pt idx="1201">
                  <c:v>40277</c:v>
                </c:pt>
                <c:pt idx="1202">
                  <c:v>40280</c:v>
                </c:pt>
                <c:pt idx="1203">
                  <c:v>40281</c:v>
                </c:pt>
                <c:pt idx="1204">
                  <c:v>40282</c:v>
                </c:pt>
                <c:pt idx="1205">
                  <c:v>40283</c:v>
                </c:pt>
                <c:pt idx="1206">
                  <c:v>40284</c:v>
                </c:pt>
                <c:pt idx="1207">
                  <c:v>40287</c:v>
                </c:pt>
                <c:pt idx="1208">
                  <c:v>40288</c:v>
                </c:pt>
                <c:pt idx="1209">
                  <c:v>40289</c:v>
                </c:pt>
                <c:pt idx="1210">
                  <c:v>40290</c:v>
                </c:pt>
                <c:pt idx="1211">
                  <c:v>40291</c:v>
                </c:pt>
                <c:pt idx="1212">
                  <c:v>40294</c:v>
                </c:pt>
                <c:pt idx="1213">
                  <c:v>40295</c:v>
                </c:pt>
                <c:pt idx="1214">
                  <c:v>40296</c:v>
                </c:pt>
                <c:pt idx="1215">
                  <c:v>40297</c:v>
                </c:pt>
                <c:pt idx="1216">
                  <c:v>40298</c:v>
                </c:pt>
                <c:pt idx="1217">
                  <c:v>40301</c:v>
                </c:pt>
                <c:pt idx="1218">
                  <c:v>40302</c:v>
                </c:pt>
                <c:pt idx="1219">
                  <c:v>40303</c:v>
                </c:pt>
                <c:pt idx="1220">
                  <c:v>40304</c:v>
                </c:pt>
                <c:pt idx="1221">
                  <c:v>40305</c:v>
                </c:pt>
                <c:pt idx="1222">
                  <c:v>40308</c:v>
                </c:pt>
                <c:pt idx="1223">
                  <c:v>40309</c:v>
                </c:pt>
                <c:pt idx="1224">
                  <c:v>40310</c:v>
                </c:pt>
                <c:pt idx="1225">
                  <c:v>40311</c:v>
                </c:pt>
                <c:pt idx="1226">
                  <c:v>40312</c:v>
                </c:pt>
                <c:pt idx="1227">
                  <c:v>40315</c:v>
                </c:pt>
                <c:pt idx="1228">
                  <c:v>40316</c:v>
                </c:pt>
                <c:pt idx="1229">
                  <c:v>40317</c:v>
                </c:pt>
                <c:pt idx="1230">
                  <c:v>40318</c:v>
                </c:pt>
                <c:pt idx="1231">
                  <c:v>40319</c:v>
                </c:pt>
                <c:pt idx="1232">
                  <c:v>40322</c:v>
                </c:pt>
                <c:pt idx="1233">
                  <c:v>40323</c:v>
                </c:pt>
                <c:pt idx="1234">
                  <c:v>40324</c:v>
                </c:pt>
                <c:pt idx="1235">
                  <c:v>40325</c:v>
                </c:pt>
                <c:pt idx="1236">
                  <c:v>40326</c:v>
                </c:pt>
                <c:pt idx="1237">
                  <c:v>40329</c:v>
                </c:pt>
                <c:pt idx="1238">
                  <c:v>40330</c:v>
                </c:pt>
                <c:pt idx="1239">
                  <c:v>40331</c:v>
                </c:pt>
                <c:pt idx="1240">
                  <c:v>40332</c:v>
                </c:pt>
                <c:pt idx="1241">
                  <c:v>40333</c:v>
                </c:pt>
                <c:pt idx="1242">
                  <c:v>40336</c:v>
                </c:pt>
                <c:pt idx="1243">
                  <c:v>40337</c:v>
                </c:pt>
                <c:pt idx="1244">
                  <c:v>40338</c:v>
                </c:pt>
                <c:pt idx="1245">
                  <c:v>40339</c:v>
                </c:pt>
                <c:pt idx="1246">
                  <c:v>40340</c:v>
                </c:pt>
                <c:pt idx="1247">
                  <c:v>40343</c:v>
                </c:pt>
                <c:pt idx="1248">
                  <c:v>40344</c:v>
                </c:pt>
                <c:pt idx="1249">
                  <c:v>40345</c:v>
                </c:pt>
                <c:pt idx="1250">
                  <c:v>40346</c:v>
                </c:pt>
                <c:pt idx="1251">
                  <c:v>40347</c:v>
                </c:pt>
                <c:pt idx="1252">
                  <c:v>40350</c:v>
                </c:pt>
                <c:pt idx="1253">
                  <c:v>40351</c:v>
                </c:pt>
                <c:pt idx="1254">
                  <c:v>40352</c:v>
                </c:pt>
                <c:pt idx="1255">
                  <c:v>40353</c:v>
                </c:pt>
                <c:pt idx="1256">
                  <c:v>40354</c:v>
                </c:pt>
                <c:pt idx="1257">
                  <c:v>40357</c:v>
                </c:pt>
                <c:pt idx="1258">
                  <c:v>40358</c:v>
                </c:pt>
                <c:pt idx="1259">
                  <c:v>40359</c:v>
                </c:pt>
                <c:pt idx="1260">
                  <c:v>40360</c:v>
                </c:pt>
                <c:pt idx="1261">
                  <c:v>40361</c:v>
                </c:pt>
                <c:pt idx="1262">
                  <c:v>40364</c:v>
                </c:pt>
                <c:pt idx="1263">
                  <c:v>40365</c:v>
                </c:pt>
                <c:pt idx="1264">
                  <c:v>40366</c:v>
                </c:pt>
                <c:pt idx="1265">
                  <c:v>40367</c:v>
                </c:pt>
                <c:pt idx="1266">
                  <c:v>40368</c:v>
                </c:pt>
                <c:pt idx="1267">
                  <c:v>40371</c:v>
                </c:pt>
                <c:pt idx="1268">
                  <c:v>40372</c:v>
                </c:pt>
                <c:pt idx="1269">
                  <c:v>40373</c:v>
                </c:pt>
                <c:pt idx="1270">
                  <c:v>40374</c:v>
                </c:pt>
                <c:pt idx="1271">
                  <c:v>40375</c:v>
                </c:pt>
                <c:pt idx="1272">
                  <c:v>40378</c:v>
                </c:pt>
                <c:pt idx="1273">
                  <c:v>40379</c:v>
                </c:pt>
                <c:pt idx="1274">
                  <c:v>40380</c:v>
                </c:pt>
                <c:pt idx="1275">
                  <c:v>40381</c:v>
                </c:pt>
                <c:pt idx="1276">
                  <c:v>40382</c:v>
                </c:pt>
                <c:pt idx="1277">
                  <c:v>40385</c:v>
                </c:pt>
                <c:pt idx="1278">
                  <c:v>40386</c:v>
                </c:pt>
                <c:pt idx="1279">
                  <c:v>40387</c:v>
                </c:pt>
                <c:pt idx="1280">
                  <c:v>40388</c:v>
                </c:pt>
                <c:pt idx="1281">
                  <c:v>40389</c:v>
                </c:pt>
                <c:pt idx="1282">
                  <c:v>40392</c:v>
                </c:pt>
                <c:pt idx="1283">
                  <c:v>40393</c:v>
                </c:pt>
                <c:pt idx="1284">
                  <c:v>40394</c:v>
                </c:pt>
                <c:pt idx="1285">
                  <c:v>40395</c:v>
                </c:pt>
                <c:pt idx="1286">
                  <c:v>40396</c:v>
                </c:pt>
                <c:pt idx="1287">
                  <c:v>40399</c:v>
                </c:pt>
                <c:pt idx="1288">
                  <c:v>40400</c:v>
                </c:pt>
                <c:pt idx="1289">
                  <c:v>40401</c:v>
                </c:pt>
                <c:pt idx="1290">
                  <c:v>40402</c:v>
                </c:pt>
                <c:pt idx="1291">
                  <c:v>40403</c:v>
                </c:pt>
                <c:pt idx="1292">
                  <c:v>40406</c:v>
                </c:pt>
                <c:pt idx="1293">
                  <c:v>40407</c:v>
                </c:pt>
                <c:pt idx="1294">
                  <c:v>40408</c:v>
                </c:pt>
                <c:pt idx="1295">
                  <c:v>40409</c:v>
                </c:pt>
                <c:pt idx="1296">
                  <c:v>40410</c:v>
                </c:pt>
                <c:pt idx="1297">
                  <c:v>40413</c:v>
                </c:pt>
                <c:pt idx="1298">
                  <c:v>40414</c:v>
                </c:pt>
                <c:pt idx="1299">
                  <c:v>40415</c:v>
                </c:pt>
                <c:pt idx="1300">
                  <c:v>40416</c:v>
                </c:pt>
                <c:pt idx="1301">
                  <c:v>40417</c:v>
                </c:pt>
                <c:pt idx="1302">
                  <c:v>40420</c:v>
                </c:pt>
                <c:pt idx="1303">
                  <c:v>40421</c:v>
                </c:pt>
                <c:pt idx="1304">
                  <c:v>40422</c:v>
                </c:pt>
                <c:pt idx="1305">
                  <c:v>40423</c:v>
                </c:pt>
                <c:pt idx="1306">
                  <c:v>40424</c:v>
                </c:pt>
                <c:pt idx="1307">
                  <c:v>40427</c:v>
                </c:pt>
                <c:pt idx="1308">
                  <c:v>40428</c:v>
                </c:pt>
                <c:pt idx="1309">
                  <c:v>40429</c:v>
                </c:pt>
                <c:pt idx="1310">
                  <c:v>40430</c:v>
                </c:pt>
                <c:pt idx="1311">
                  <c:v>40431</c:v>
                </c:pt>
                <c:pt idx="1312">
                  <c:v>40434</c:v>
                </c:pt>
                <c:pt idx="1313">
                  <c:v>40435</c:v>
                </c:pt>
                <c:pt idx="1314">
                  <c:v>40436</c:v>
                </c:pt>
                <c:pt idx="1315">
                  <c:v>40437</c:v>
                </c:pt>
                <c:pt idx="1316">
                  <c:v>40438</c:v>
                </c:pt>
                <c:pt idx="1317">
                  <c:v>40441</c:v>
                </c:pt>
                <c:pt idx="1318">
                  <c:v>40442</c:v>
                </c:pt>
                <c:pt idx="1319">
                  <c:v>40443</c:v>
                </c:pt>
                <c:pt idx="1320">
                  <c:v>40444</c:v>
                </c:pt>
                <c:pt idx="1321">
                  <c:v>40445</c:v>
                </c:pt>
                <c:pt idx="1322">
                  <c:v>40448</c:v>
                </c:pt>
                <c:pt idx="1323">
                  <c:v>40449</c:v>
                </c:pt>
                <c:pt idx="1324">
                  <c:v>40450</c:v>
                </c:pt>
                <c:pt idx="1325">
                  <c:v>40451</c:v>
                </c:pt>
                <c:pt idx="1326">
                  <c:v>40452</c:v>
                </c:pt>
                <c:pt idx="1327">
                  <c:v>40455</c:v>
                </c:pt>
                <c:pt idx="1328">
                  <c:v>40456</c:v>
                </c:pt>
                <c:pt idx="1329">
                  <c:v>40457</c:v>
                </c:pt>
                <c:pt idx="1330">
                  <c:v>40458</c:v>
                </c:pt>
                <c:pt idx="1331">
                  <c:v>40459</c:v>
                </c:pt>
                <c:pt idx="1332">
                  <c:v>40462</c:v>
                </c:pt>
                <c:pt idx="1333">
                  <c:v>40463</c:v>
                </c:pt>
                <c:pt idx="1334">
                  <c:v>40464</c:v>
                </c:pt>
                <c:pt idx="1335">
                  <c:v>40465</c:v>
                </c:pt>
                <c:pt idx="1336">
                  <c:v>40466</c:v>
                </c:pt>
                <c:pt idx="1337">
                  <c:v>40469</c:v>
                </c:pt>
                <c:pt idx="1338">
                  <c:v>40470</c:v>
                </c:pt>
                <c:pt idx="1339">
                  <c:v>40471</c:v>
                </c:pt>
                <c:pt idx="1340">
                  <c:v>40472</c:v>
                </c:pt>
                <c:pt idx="1341">
                  <c:v>40473</c:v>
                </c:pt>
                <c:pt idx="1342">
                  <c:v>40476</c:v>
                </c:pt>
                <c:pt idx="1343">
                  <c:v>40477</c:v>
                </c:pt>
                <c:pt idx="1344">
                  <c:v>40478</c:v>
                </c:pt>
                <c:pt idx="1345">
                  <c:v>40479</c:v>
                </c:pt>
                <c:pt idx="1346">
                  <c:v>40480</c:v>
                </c:pt>
                <c:pt idx="1347">
                  <c:v>40483</c:v>
                </c:pt>
                <c:pt idx="1348">
                  <c:v>40484</c:v>
                </c:pt>
                <c:pt idx="1349">
                  <c:v>40485</c:v>
                </c:pt>
                <c:pt idx="1350">
                  <c:v>40486</c:v>
                </c:pt>
                <c:pt idx="1351">
                  <c:v>40487</c:v>
                </c:pt>
                <c:pt idx="1352">
                  <c:v>40490</c:v>
                </c:pt>
                <c:pt idx="1353">
                  <c:v>40491</c:v>
                </c:pt>
                <c:pt idx="1354">
                  <c:v>40492</c:v>
                </c:pt>
                <c:pt idx="1355">
                  <c:v>40493</c:v>
                </c:pt>
                <c:pt idx="1356">
                  <c:v>40494</c:v>
                </c:pt>
                <c:pt idx="1357">
                  <c:v>40497</c:v>
                </c:pt>
                <c:pt idx="1358">
                  <c:v>40498</c:v>
                </c:pt>
                <c:pt idx="1359">
                  <c:v>40499</c:v>
                </c:pt>
                <c:pt idx="1360">
                  <c:v>40500</c:v>
                </c:pt>
                <c:pt idx="1361">
                  <c:v>40501</c:v>
                </c:pt>
                <c:pt idx="1362">
                  <c:v>40504</c:v>
                </c:pt>
                <c:pt idx="1363">
                  <c:v>40505</c:v>
                </c:pt>
                <c:pt idx="1364">
                  <c:v>40506</c:v>
                </c:pt>
                <c:pt idx="1365">
                  <c:v>40507</c:v>
                </c:pt>
                <c:pt idx="1366">
                  <c:v>40508</c:v>
                </c:pt>
                <c:pt idx="1367">
                  <c:v>40511</c:v>
                </c:pt>
                <c:pt idx="1368">
                  <c:v>40512</c:v>
                </c:pt>
                <c:pt idx="1369">
                  <c:v>40513</c:v>
                </c:pt>
                <c:pt idx="1370">
                  <c:v>40514</c:v>
                </c:pt>
                <c:pt idx="1371">
                  <c:v>40515</c:v>
                </c:pt>
                <c:pt idx="1372">
                  <c:v>40518</c:v>
                </c:pt>
                <c:pt idx="1373">
                  <c:v>40519</c:v>
                </c:pt>
                <c:pt idx="1374">
                  <c:v>40520</c:v>
                </c:pt>
                <c:pt idx="1375">
                  <c:v>40521</c:v>
                </c:pt>
                <c:pt idx="1376">
                  <c:v>40522</c:v>
                </c:pt>
                <c:pt idx="1377">
                  <c:v>40525</c:v>
                </c:pt>
                <c:pt idx="1378">
                  <c:v>40526</c:v>
                </c:pt>
                <c:pt idx="1379">
                  <c:v>40527</c:v>
                </c:pt>
                <c:pt idx="1380">
                  <c:v>40528</c:v>
                </c:pt>
                <c:pt idx="1381">
                  <c:v>40529</c:v>
                </c:pt>
                <c:pt idx="1382">
                  <c:v>40532</c:v>
                </c:pt>
                <c:pt idx="1383">
                  <c:v>40533</c:v>
                </c:pt>
                <c:pt idx="1384">
                  <c:v>40534</c:v>
                </c:pt>
                <c:pt idx="1385">
                  <c:v>40535</c:v>
                </c:pt>
                <c:pt idx="1386">
                  <c:v>40536</c:v>
                </c:pt>
                <c:pt idx="1387">
                  <c:v>40539</c:v>
                </c:pt>
                <c:pt idx="1388">
                  <c:v>40540</c:v>
                </c:pt>
                <c:pt idx="1389">
                  <c:v>40541</c:v>
                </c:pt>
                <c:pt idx="1390">
                  <c:v>40542</c:v>
                </c:pt>
                <c:pt idx="1391">
                  <c:v>40543</c:v>
                </c:pt>
                <c:pt idx="1392">
                  <c:v>40546</c:v>
                </c:pt>
                <c:pt idx="1393">
                  <c:v>40547</c:v>
                </c:pt>
                <c:pt idx="1394">
                  <c:v>40548</c:v>
                </c:pt>
                <c:pt idx="1395">
                  <c:v>40549</c:v>
                </c:pt>
                <c:pt idx="1396">
                  <c:v>40550</c:v>
                </c:pt>
                <c:pt idx="1397">
                  <c:v>40553</c:v>
                </c:pt>
                <c:pt idx="1398">
                  <c:v>40554</c:v>
                </c:pt>
                <c:pt idx="1399">
                  <c:v>40555</c:v>
                </c:pt>
                <c:pt idx="1400">
                  <c:v>40556</c:v>
                </c:pt>
                <c:pt idx="1401">
                  <c:v>40557</c:v>
                </c:pt>
                <c:pt idx="1402">
                  <c:v>40560</c:v>
                </c:pt>
                <c:pt idx="1403">
                  <c:v>40561</c:v>
                </c:pt>
                <c:pt idx="1404">
                  <c:v>40562</c:v>
                </c:pt>
                <c:pt idx="1405">
                  <c:v>40563</c:v>
                </c:pt>
                <c:pt idx="1406">
                  <c:v>40564</c:v>
                </c:pt>
                <c:pt idx="1407">
                  <c:v>40567</c:v>
                </c:pt>
                <c:pt idx="1408">
                  <c:v>40568</c:v>
                </c:pt>
                <c:pt idx="1409">
                  <c:v>40569</c:v>
                </c:pt>
                <c:pt idx="1410">
                  <c:v>40570</c:v>
                </c:pt>
                <c:pt idx="1411">
                  <c:v>40571</c:v>
                </c:pt>
                <c:pt idx="1412">
                  <c:v>40574</c:v>
                </c:pt>
                <c:pt idx="1413">
                  <c:v>40575</c:v>
                </c:pt>
                <c:pt idx="1414">
                  <c:v>40576</c:v>
                </c:pt>
                <c:pt idx="1415">
                  <c:v>40577</c:v>
                </c:pt>
                <c:pt idx="1416">
                  <c:v>40578</c:v>
                </c:pt>
                <c:pt idx="1417">
                  <c:v>40581</c:v>
                </c:pt>
                <c:pt idx="1418">
                  <c:v>40582</c:v>
                </c:pt>
                <c:pt idx="1419">
                  <c:v>40583</c:v>
                </c:pt>
                <c:pt idx="1420">
                  <c:v>40584</c:v>
                </c:pt>
                <c:pt idx="1421">
                  <c:v>40585</c:v>
                </c:pt>
                <c:pt idx="1422">
                  <c:v>40588</c:v>
                </c:pt>
                <c:pt idx="1423">
                  <c:v>40589</c:v>
                </c:pt>
                <c:pt idx="1424">
                  <c:v>40590</c:v>
                </c:pt>
                <c:pt idx="1425">
                  <c:v>40591</c:v>
                </c:pt>
                <c:pt idx="1426">
                  <c:v>40592</c:v>
                </c:pt>
                <c:pt idx="1427">
                  <c:v>40595</c:v>
                </c:pt>
                <c:pt idx="1428">
                  <c:v>40596</c:v>
                </c:pt>
                <c:pt idx="1429">
                  <c:v>40597</c:v>
                </c:pt>
                <c:pt idx="1430">
                  <c:v>40598</c:v>
                </c:pt>
                <c:pt idx="1431">
                  <c:v>40599</c:v>
                </c:pt>
                <c:pt idx="1432">
                  <c:v>40602</c:v>
                </c:pt>
                <c:pt idx="1433">
                  <c:v>40603</c:v>
                </c:pt>
                <c:pt idx="1434">
                  <c:v>40604</c:v>
                </c:pt>
                <c:pt idx="1435">
                  <c:v>40605</c:v>
                </c:pt>
                <c:pt idx="1436">
                  <c:v>40606</c:v>
                </c:pt>
                <c:pt idx="1437">
                  <c:v>40609</c:v>
                </c:pt>
                <c:pt idx="1438">
                  <c:v>40610</c:v>
                </c:pt>
                <c:pt idx="1439">
                  <c:v>40611</c:v>
                </c:pt>
                <c:pt idx="1440">
                  <c:v>40612</c:v>
                </c:pt>
                <c:pt idx="1441">
                  <c:v>40613</c:v>
                </c:pt>
                <c:pt idx="1442">
                  <c:v>40616</c:v>
                </c:pt>
                <c:pt idx="1443">
                  <c:v>40617</c:v>
                </c:pt>
                <c:pt idx="1444">
                  <c:v>40618</c:v>
                </c:pt>
                <c:pt idx="1445">
                  <c:v>40619</c:v>
                </c:pt>
                <c:pt idx="1446">
                  <c:v>40620</c:v>
                </c:pt>
                <c:pt idx="1447">
                  <c:v>40623</c:v>
                </c:pt>
                <c:pt idx="1448">
                  <c:v>40624</c:v>
                </c:pt>
                <c:pt idx="1449">
                  <c:v>40625</c:v>
                </c:pt>
                <c:pt idx="1450">
                  <c:v>40626</c:v>
                </c:pt>
                <c:pt idx="1451">
                  <c:v>40627</c:v>
                </c:pt>
                <c:pt idx="1452">
                  <c:v>40630</c:v>
                </c:pt>
                <c:pt idx="1453">
                  <c:v>40631</c:v>
                </c:pt>
                <c:pt idx="1454">
                  <c:v>40632</c:v>
                </c:pt>
                <c:pt idx="1455">
                  <c:v>40633</c:v>
                </c:pt>
                <c:pt idx="1456">
                  <c:v>40634</c:v>
                </c:pt>
                <c:pt idx="1457">
                  <c:v>40637</c:v>
                </c:pt>
                <c:pt idx="1458">
                  <c:v>40638</c:v>
                </c:pt>
                <c:pt idx="1459">
                  <c:v>40639</c:v>
                </c:pt>
                <c:pt idx="1460">
                  <c:v>40640</c:v>
                </c:pt>
                <c:pt idx="1461">
                  <c:v>40641</c:v>
                </c:pt>
                <c:pt idx="1462">
                  <c:v>40644</c:v>
                </c:pt>
                <c:pt idx="1463">
                  <c:v>40645</c:v>
                </c:pt>
                <c:pt idx="1464">
                  <c:v>40646</c:v>
                </c:pt>
                <c:pt idx="1465">
                  <c:v>40647</c:v>
                </c:pt>
                <c:pt idx="1466">
                  <c:v>40648</c:v>
                </c:pt>
                <c:pt idx="1467">
                  <c:v>40651</c:v>
                </c:pt>
                <c:pt idx="1468">
                  <c:v>40652</c:v>
                </c:pt>
                <c:pt idx="1469">
                  <c:v>40653</c:v>
                </c:pt>
                <c:pt idx="1470">
                  <c:v>40654</c:v>
                </c:pt>
                <c:pt idx="1471">
                  <c:v>40659</c:v>
                </c:pt>
                <c:pt idx="1472">
                  <c:v>40660</c:v>
                </c:pt>
                <c:pt idx="1473">
                  <c:v>40661</c:v>
                </c:pt>
                <c:pt idx="1474">
                  <c:v>40662</c:v>
                </c:pt>
                <c:pt idx="1475">
                  <c:v>40665</c:v>
                </c:pt>
                <c:pt idx="1476">
                  <c:v>40666</c:v>
                </c:pt>
                <c:pt idx="1477">
                  <c:v>40667</c:v>
                </c:pt>
                <c:pt idx="1478">
                  <c:v>40668</c:v>
                </c:pt>
                <c:pt idx="1479">
                  <c:v>40669</c:v>
                </c:pt>
                <c:pt idx="1480">
                  <c:v>40672</c:v>
                </c:pt>
                <c:pt idx="1481">
                  <c:v>40673</c:v>
                </c:pt>
                <c:pt idx="1482">
                  <c:v>40674</c:v>
                </c:pt>
                <c:pt idx="1483">
                  <c:v>40675</c:v>
                </c:pt>
                <c:pt idx="1484">
                  <c:v>40676</c:v>
                </c:pt>
                <c:pt idx="1485">
                  <c:v>40679</c:v>
                </c:pt>
                <c:pt idx="1486">
                  <c:v>40680</c:v>
                </c:pt>
                <c:pt idx="1487">
                  <c:v>40681</c:v>
                </c:pt>
                <c:pt idx="1488">
                  <c:v>40682</c:v>
                </c:pt>
                <c:pt idx="1489">
                  <c:v>40683</c:v>
                </c:pt>
                <c:pt idx="1490">
                  <c:v>40686</c:v>
                </c:pt>
                <c:pt idx="1491">
                  <c:v>40687</c:v>
                </c:pt>
                <c:pt idx="1492">
                  <c:v>40688</c:v>
                </c:pt>
                <c:pt idx="1493">
                  <c:v>40689</c:v>
                </c:pt>
                <c:pt idx="1494">
                  <c:v>40690</c:v>
                </c:pt>
                <c:pt idx="1495">
                  <c:v>40693</c:v>
                </c:pt>
                <c:pt idx="1496">
                  <c:v>40694</c:v>
                </c:pt>
                <c:pt idx="1497">
                  <c:v>40695</c:v>
                </c:pt>
                <c:pt idx="1498">
                  <c:v>40696</c:v>
                </c:pt>
                <c:pt idx="1499">
                  <c:v>40697</c:v>
                </c:pt>
                <c:pt idx="1500">
                  <c:v>40700</c:v>
                </c:pt>
                <c:pt idx="1501">
                  <c:v>40701</c:v>
                </c:pt>
                <c:pt idx="1502">
                  <c:v>40702</c:v>
                </c:pt>
                <c:pt idx="1503">
                  <c:v>40703</c:v>
                </c:pt>
                <c:pt idx="1504">
                  <c:v>40704</c:v>
                </c:pt>
                <c:pt idx="1505">
                  <c:v>40707</c:v>
                </c:pt>
                <c:pt idx="1506">
                  <c:v>40708</c:v>
                </c:pt>
                <c:pt idx="1507">
                  <c:v>40709</c:v>
                </c:pt>
                <c:pt idx="1508">
                  <c:v>40710</c:v>
                </c:pt>
                <c:pt idx="1509">
                  <c:v>40711</c:v>
                </c:pt>
                <c:pt idx="1510">
                  <c:v>40714</c:v>
                </c:pt>
                <c:pt idx="1511">
                  <c:v>40715</c:v>
                </c:pt>
                <c:pt idx="1512">
                  <c:v>40716</c:v>
                </c:pt>
                <c:pt idx="1513">
                  <c:v>40717</c:v>
                </c:pt>
                <c:pt idx="1514">
                  <c:v>40718</c:v>
                </c:pt>
                <c:pt idx="1515">
                  <c:v>40721</c:v>
                </c:pt>
                <c:pt idx="1516">
                  <c:v>40722</c:v>
                </c:pt>
                <c:pt idx="1517">
                  <c:v>40723</c:v>
                </c:pt>
                <c:pt idx="1518">
                  <c:v>40724</c:v>
                </c:pt>
                <c:pt idx="1519">
                  <c:v>40725</c:v>
                </c:pt>
                <c:pt idx="1520">
                  <c:v>40728</c:v>
                </c:pt>
                <c:pt idx="1521">
                  <c:v>40729</c:v>
                </c:pt>
                <c:pt idx="1522">
                  <c:v>40730</c:v>
                </c:pt>
                <c:pt idx="1523">
                  <c:v>40731</c:v>
                </c:pt>
                <c:pt idx="1524">
                  <c:v>40732</c:v>
                </c:pt>
                <c:pt idx="1525">
                  <c:v>40735</c:v>
                </c:pt>
                <c:pt idx="1526">
                  <c:v>40736</c:v>
                </c:pt>
                <c:pt idx="1527">
                  <c:v>40737</c:v>
                </c:pt>
                <c:pt idx="1528">
                  <c:v>40738</c:v>
                </c:pt>
                <c:pt idx="1529">
                  <c:v>40739</c:v>
                </c:pt>
                <c:pt idx="1530">
                  <c:v>40742</c:v>
                </c:pt>
                <c:pt idx="1531">
                  <c:v>40743</c:v>
                </c:pt>
                <c:pt idx="1532">
                  <c:v>40744</c:v>
                </c:pt>
                <c:pt idx="1533">
                  <c:v>40745</c:v>
                </c:pt>
                <c:pt idx="1534">
                  <c:v>40746</c:v>
                </c:pt>
                <c:pt idx="1535">
                  <c:v>40749</c:v>
                </c:pt>
                <c:pt idx="1536">
                  <c:v>40750</c:v>
                </c:pt>
                <c:pt idx="1537">
                  <c:v>40751</c:v>
                </c:pt>
                <c:pt idx="1538">
                  <c:v>40752</c:v>
                </c:pt>
                <c:pt idx="1539">
                  <c:v>40753</c:v>
                </c:pt>
                <c:pt idx="1540">
                  <c:v>40756</c:v>
                </c:pt>
                <c:pt idx="1541">
                  <c:v>40757</c:v>
                </c:pt>
                <c:pt idx="1542">
                  <c:v>40758</c:v>
                </c:pt>
                <c:pt idx="1543">
                  <c:v>40759</c:v>
                </c:pt>
                <c:pt idx="1544">
                  <c:v>40760</c:v>
                </c:pt>
                <c:pt idx="1545">
                  <c:v>40763</c:v>
                </c:pt>
                <c:pt idx="1546">
                  <c:v>40764</c:v>
                </c:pt>
                <c:pt idx="1547">
                  <c:v>40765</c:v>
                </c:pt>
                <c:pt idx="1548">
                  <c:v>40766</c:v>
                </c:pt>
                <c:pt idx="1549">
                  <c:v>40767</c:v>
                </c:pt>
                <c:pt idx="1550">
                  <c:v>40770</c:v>
                </c:pt>
                <c:pt idx="1551">
                  <c:v>40771</c:v>
                </c:pt>
                <c:pt idx="1552">
                  <c:v>40772</c:v>
                </c:pt>
                <c:pt idx="1553">
                  <c:v>40773</c:v>
                </c:pt>
                <c:pt idx="1554">
                  <c:v>40774</c:v>
                </c:pt>
                <c:pt idx="1555">
                  <c:v>40777</c:v>
                </c:pt>
                <c:pt idx="1556">
                  <c:v>40778</c:v>
                </c:pt>
                <c:pt idx="1557">
                  <c:v>40779</c:v>
                </c:pt>
                <c:pt idx="1558">
                  <c:v>40780</c:v>
                </c:pt>
                <c:pt idx="1559">
                  <c:v>40781</c:v>
                </c:pt>
                <c:pt idx="1560">
                  <c:v>40784</c:v>
                </c:pt>
                <c:pt idx="1561">
                  <c:v>40785</c:v>
                </c:pt>
                <c:pt idx="1562">
                  <c:v>40786</c:v>
                </c:pt>
                <c:pt idx="1563">
                  <c:v>40787</c:v>
                </c:pt>
                <c:pt idx="1564">
                  <c:v>40788</c:v>
                </c:pt>
                <c:pt idx="1565">
                  <c:v>40791</c:v>
                </c:pt>
                <c:pt idx="1566">
                  <c:v>40792</c:v>
                </c:pt>
                <c:pt idx="1567">
                  <c:v>40793</c:v>
                </c:pt>
                <c:pt idx="1568">
                  <c:v>40794</c:v>
                </c:pt>
                <c:pt idx="1569">
                  <c:v>40795</c:v>
                </c:pt>
                <c:pt idx="1570">
                  <c:v>40798</c:v>
                </c:pt>
                <c:pt idx="1571">
                  <c:v>40799</c:v>
                </c:pt>
                <c:pt idx="1572">
                  <c:v>40800</c:v>
                </c:pt>
                <c:pt idx="1573">
                  <c:v>40801</c:v>
                </c:pt>
                <c:pt idx="1574">
                  <c:v>40802</c:v>
                </c:pt>
                <c:pt idx="1575">
                  <c:v>40805</c:v>
                </c:pt>
                <c:pt idx="1576">
                  <c:v>40806</c:v>
                </c:pt>
                <c:pt idx="1577">
                  <c:v>40807</c:v>
                </c:pt>
                <c:pt idx="1578">
                  <c:v>40808</c:v>
                </c:pt>
                <c:pt idx="1579">
                  <c:v>40809</c:v>
                </c:pt>
                <c:pt idx="1580">
                  <c:v>40812</c:v>
                </c:pt>
                <c:pt idx="1581">
                  <c:v>40813</c:v>
                </c:pt>
                <c:pt idx="1582">
                  <c:v>40814</c:v>
                </c:pt>
                <c:pt idx="1583">
                  <c:v>40815</c:v>
                </c:pt>
                <c:pt idx="1584">
                  <c:v>40816</c:v>
                </c:pt>
                <c:pt idx="1585">
                  <c:v>40819</c:v>
                </c:pt>
                <c:pt idx="1586">
                  <c:v>40820</c:v>
                </c:pt>
                <c:pt idx="1587">
                  <c:v>40821</c:v>
                </c:pt>
                <c:pt idx="1588">
                  <c:v>40822</c:v>
                </c:pt>
                <c:pt idx="1589">
                  <c:v>40823</c:v>
                </c:pt>
                <c:pt idx="1590">
                  <c:v>40826</c:v>
                </c:pt>
                <c:pt idx="1591">
                  <c:v>40827</c:v>
                </c:pt>
                <c:pt idx="1592">
                  <c:v>40828</c:v>
                </c:pt>
                <c:pt idx="1593">
                  <c:v>40829</c:v>
                </c:pt>
                <c:pt idx="1594">
                  <c:v>40830</c:v>
                </c:pt>
                <c:pt idx="1595">
                  <c:v>40833</c:v>
                </c:pt>
                <c:pt idx="1596">
                  <c:v>40834</c:v>
                </c:pt>
                <c:pt idx="1597">
                  <c:v>40835</c:v>
                </c:pt>
                <c:pt idx="1598">
                  <c:v>40836</c:v>
                </c:pt>
                <c:pt idx="1599">
                  <c:v>40837</c:v>
                </c:pt>
                <c:pt idx="1600">
                  <c:v>40840</c:v>
                </c:pt>
                <c:pt idx="1601">
                  <c:v>40841</c:v>
                </c:pt>
                <c:pt idx="1602">
                  <c:v>40842</c:v>
                </c:pt>
                <c:pt idx="1603">
                  <c:v>40843</c:v>
                </c:pt>
                <c:pt idx="1604">
                  <c:v>40844</c:v>
                </c:pt>
                <c:pt idx="1605">
                  <c:v>40847</c:v>
                </c:pt>
                <c:pt idx="1606">
                  <c:v>40848</c:v>
                </c:pt>
                <c:pt idx="1607">
                  <c:v>40849</c:v>
                </c:pt>
                <c:pt idx="1608">
                  <c:v>40850</c:v>
                </c:pt>
                <c:pt idx="1609">
                  <c:v>40851</c:v>
                </c:pt>
                <c:pt idx="1610">
                  <c:v>40854</c:v>
                </c:pt>
                <c:pt idx="1611">
                  <c:v>40855</c:v>
                </c:pt>
                <c:pt idx="1612">
                  <c:v>40856</c:v>
                </c:pt>
                <c:pt idx="1613">
                  <c:v>40857</c:v>
                </c:pt>
                <c:pt idx="1614">
                  <c:v>40858</c:v>
                </c:pt>
                <c:pt idx="1615">
                  <c:v>40861</c:v>
                </c:pt>
                <c:pt idx="1616">
                  <c:v>40862</c:v>
                </c:pt>
                <c:pt idx="1617">
                  <c:v>40863</c:v>
                </c:pt>
                <c:pt idx="1618">
                  <c:v>40864</c:v>
                </c:pt>
                <c:pt idx="1619">
                  <c:v>40865</c:v>
                </c:pt>
                <c:pt idx="1620">
                  <c:v>40868</c:v>
                </c:pt>
                <c:pt idx="1621">
                  <c:v>40869</c:v>
                </c:pt>
                <c:pt idx="1622">
                  <c:v>40870</c:v>
                </c:pt>
                <c:pt idx="1623">
                  <c:v>40871</c:v>
                </c:pt>
                <c:pt idx="1624">
                  <c:v>40872</c:v>
                </c:pt>
                <c:pt idx="1625">
                  <c:v>40875</c:v>
                </c:pt>
                <c:pt idx="1626">
                  <c:v>40876</c:v>
                </c:pt>
                <c:pt idx="1627">
                  <c:v>40877</c:v>
                </c:pt>
                <c:pt idx="1628">
                  <c:v>40878</c:v>
                </c:pt>
                <c:pt idx="1629">
                  <c:v>40879</c:v>
                </c:pt>
                <c:pt idx="1630">
                  <c:v>40882</c:v>
                </c:pt>
                <c:pt idx="1631">
                  <c:v>40883</c:v>
                </c:pt>
                <c:pt idx="1632">
                  <c:v>40884</c:v>
                </c:pt>
                <c:pt idx="1633">
                  <c:v>40885</c:v>
                </c:pt>
                <c:pt idx="1634">
                  <c:v>40886</c:v>
                </c:pt>
                <c:pt idx="1635">
                  <c:v>40889</c:v>
                </c:pt>
                <c:pt idx="1636">
                  <c:v>40890</c:v>
                </c:pt>
                <c:pt idx="1637">
                  <c:v>40891</c:v>
                </c:pt>
                <c:pt idx="1638">
                  <c:v>40892</c:v>
                </c:pt>
                <c:pt idx="1639">
                  <c:v>40893</c:v>
                </c:pt>
                <c:pt idx="1640">
                  <c:v>40896</c:v>
                </c:pt>
                <c:pt idx="1641">
                  <c:v>40897</c:v>
                </c:pt>
                <c:pt idx="1642">
                  <c:v>40898</c:v>
                </c:pt>
                <c:pt idx="1643">
                  <c:v>40899</c:v>
                </c:pt>
                <c:pt idx="1644">
                  <c:v>40900</c:v>
                </c:pt>
                <c:pt idx="1645">
                  <c:v>40904</c:v>
                </c:pt>
                <c:pt idx="1646">
                  <c:v>40905</c:v>
                </c:pt>
                <c:pt idx="1647">
                  <c:v>40906</c:v>
                </c:pt>
                <c:pt idx="1648">
                  <c:v>40907</c:v>
                </c:pt>
                <c:pt idx="1649">
                  <c:v>40910</c:v>
                </c:pt>
                <c:pt idx="1650">
                  <c:v>40911</c:v>
                </c:pt>
                <c:pt idx="1651">
                  <c:v>40912</c:v>
                </c:pt>
                <c:pt idx="1652">
                  <c:v>40913</c:v>
                </c:pt>
                <c:pt idx="1653">
                  <c:v>40914</c:v>
                </c:pt>
                <c:pt idx="1654">
                  <c:v>40917</c:v>
                </c:pt>
                <c:pt idx="1655">
                  <c:v>40918</c:v>
                </c:pt>
                <c:pt idx="1656">
                  <c:v>40919</c:v>
                </c:pt>
                <c:pt idx="1657">
                  <c:v>40920</c:v>
                </c:pt>
                <c:pt idx="1658">
                  <c:v>40921</c:v>
                </c:pt>
                <c:pt idx="1659">
                  <c:v>40924</c:v>
                </c:pt>
                <c:pt idx="1660">
                  <c:v>40926</c:v>
                </c:pt>
                <c:pt idx="1661">
                  <c:v>40927</c:v>
                </c:pt>
                <c:pt idx="1662">
                  <c:v>40928</c:v>
                </c:pt>
                <c:pt idx="1663">
                  <c:v>40931</c:v>
                </c:pt>
                <c:pt idx="1664">
                  <c:v>40932</c:v>
                </c:pt>
                <c:pt idx="1665">
                  <c:v>40933</c:v>
                </c:pt>
                <c:pt idx="1666">
                  <c:v>40934</c:v>
                </c:pt>
                <c:pt idx="1667">
                  <c:v>40935</c:v>
                </c:pt>
                <c:pt idx="1668">
                  <c:v>40938</c:v>
                </c:pt>
                <c:pt idx="1669">
                  <c:v>40939</c:v>
                </c:pt>
                <c:pt idx="1670">
                  <c:v>40940</c:v>
                </c:pt>
                <c:pt idx="1671">
                  <c:v>40941</c:v>
                </c:pt>
                <c:pt idx="1672">
                  <c:v>40942</c:v>
                </c:pt>
                <c:pt idx="1673">
                  <c:v>40945</c:v>
                </c:pt>
                <c:pt idx="1674">
                  <c:v>40946</c:v>
                </c:pt>
                <c:pt idx="1675">
                  <c:v>40947</c:v>
                </c:pt>
                <c:pt idx="1676">
                  <c:v>40948</c:v>
                </c:pt>
                <c:pt idx="1677">
                  <c:v>40949</c:v>
                </c:pt>
                <c:pt idx="1678">
                  <c:v>40952</c:v>
                </c:pt>
                <c:pt idx="1679">
                  <c:v>40953</c:v>
                </c:pt>
                <c:pt idx="1680">
                  <c:v>40954</c:v>
                </c:pt>
                <c:pt idx="1681">
                  <c:v>40955</c:v>
                </c:pt>
                <c:pt idx="1682">
                  <c:v>40956</c:v>
                </c:pt>
                <c:pt idx="1683">
                  <c:v>40959</c:v>
                </c:pt>
                <c:pt idx="1684">
                  <c:v>40960</c:v>
                </c:pt>
                <c:pt idx="1685">
                  <c:v>40961</c:v>
                </c:pt>
                <c:pt idx="1686">
                  <c:v>40962</c:v>
                </c:pt>
                <c:pt idx="1687">
                  <c:v>40963</c:v>
                </c:pt>
                <c:pt idx="1688">
                  <c:v>40966</c:v>
                </c:pt>
                <c:pt idx="1689">
                  <c:v>40967</c:v>
                </c:pt>
                <c:pt idx="1690">
                  <c:v>40968</c:v>
                </c:pt>
                <c:pt idx="1691">
                  <c:v>40969</c:v>
                </c:pt>
                <c:pt idx="1692">
                  <c:v>40970</c:v>
                </c:pt>
                <c:pt idx="1693">
                  <c:v>40973</c:v>
                </c:pt>
                <c:pt idx="1694">
                  <c:v>40974</c:v>
                </c:pt>
                <c:pt idx="1695">
                  <c:v>40975</c:v>
                </c:pt>
                <c:pt idx="1696">
                  <c:v>40976</c:v>
                </c:pt>
                <c:pt idx="1697">
                  <c:v>40977</c:v>
                </c:pt>
                <c:pt idx="1698">
                  <c:v>40980</c:v>
                </c:pt>
                <c:pt idx="1699">
                  <c:v>40981</c:v>
                </c:pt>
                <c:pt idx="1700">
                  <c:v>40982</c:v>
                </c:pt>
                <c:pt idx="1701">
                  <c:v>40983</c:v>
                </c:pt>
                <c:pt idx="1702">
                  <c:v>40984</c:v>
                </c:pt>
                <c:pt idx="1703">
                  <c:v>40987</c:v>
                </c:pt>
                <c:pt idx="1704">
                  <c:v>40988</c:v>
                </c:pt>
                <c:pt idx="1705">
                  <c:v>40989</c:v>
                </c:pt>
                <c:pt idx="1706">
                  <c:v>40990</c:v>
                </c:pt>
                <c:pt idx="1707">
                  <c:v>40991</c:v>
                </c:pt>
                <c:pt idx="1708">
                  <c:v>40994</c:v>
                </c:pt>
                <c:pt idx="1709">
                  <c:v>40995</c:v>
                </c:pt>
                <c:pt idx="1710">
                  <c:v>40996</c:v>
                </c:pt>
                <c:pt idx="1711">
                  <c:v>40997</c:v>
                </c:pt>
                <c:pt idx="1712">
                  <c:v>40998</c:v>
                </c:pt>
                <c:pt idx="1713">
                  <c:v>41001</c:v>
                </c:pt>
                <c:pt idx="1714">
                  <c:v>41002</c:v>
                </c:pt>
                <c:pt idx="1715">
                  <c:v>41003</c:v>
                </c:pt>
                <c:pt idx="1716">
                  <c:v>41004</c:v>
                </c:pt>
                <c:pt idx="1717">
                  <c:v>41009</c:v>
                </c:pt>
                <c:pt idx="1718">
                  <c:v>41010</c:v>
                </c:pt>
                <c:pt idx="1719">
                  <c:v>41011</c:v>
                </c:pt>
                <c:pt idx="1720">
                  <c:v>41012</c:v>
                </c:pt>
                <c:pt idx="1721">
                  <c:v>41015</c:v>
                </c:pt>
                <c:pt idx="1722">
                  <c:v>41016</c:v>
                </c:pt>
                <c:pt idx="1723">
                  <c:v>41017</c:v>
                </c:pt>
                <c:pt idx="1724">
                  <c:v>41018</c:v>
                </c:pt>
                <c:pt idx="1725">
                  <c:v>41019</c:v>
                </c:pt>
                <c:pt idx="1726">
                  <c:v>41022</c:v>
                </c:pt>
                <c:pt idx="1727">
                  <c:v>41023</c:v>
                </c:pt>
                <c:pt idx="1728">
                  <c:v>41024</c:v>
                </c:pt>
                <c:pt idx="1729">
                  <c:v>41025</c:v>
                </c:pt>
                <c:pt idx="1730">
                  <c:v>41026</c:v>
                </c:pt>
                <c:pt idx="1731">
                  <c:v>41029</c:v>
                </c:pt>
                <c:pt idx="1732">
                  <c:v>41030</c:v>
                </c:pt>
                <c:pt idx="1733">
                  <c:v>41031</c:v>
                </c:pt>
                <c:pt idx="1734">
                  <c:v>41032</c:v>
                </c:pt>
                <c:pt idx="1735">
                  <c:v>41033</c:v>
                </c:pt>
                <c:pt idx="1736">
                  <c:v>41036</c:v>
                </c:pt>
                <c:pt idx="1737">
                  <c:v>41037</c:v>
                </c:pt>
                <c:pt idx="1738">
                  <c:v>41038</c:v>
                </c:pt>
                <c:pt idx="1739">
                  <c:v>41039</c:v>
                </c:pt>
                <c:pt idx="1740">
                  <c:v>41040</c:v>
                </c:pt>
                <c:pt idx="1741">
                  <c:v>41043</c:v>
                </c:pt>
                <c:pt idx="1742">
                  <c:v>41044</c:v>
                </c:pt>
                <c:pt idx="1743">
                  <c:v>41045</c:v>
                </c:pt>
                <c:pt idx="1744">
                  <c:v>41046</c:v>
                </c:pt>
                <c:pt idx="1745">
                  <c:v>41047</c:v>
                </c:pt>
                <c:pt idx="1746">
                  <c:v>41050</c:v>
                </c:pt>
                <c:pt idx="1747">
                  <c:v>41051</c:v>
                </c:pt>
                <c:pt idx="1748">
                  <c:v>41052</c:v>
                </c:pt>
                <c:pt idx="1749">
                  <c:v>41053</c:v>
                </c:pt>
                <c:pt idx="1750">
                  <c:v>41054</c:v>
                </c:pt>
                <c:pt idx="1751">
                  <c:v>41057</c:v>
                </c:pt>
                <c:pt idx="1752">
                  <c:v>41058</c:v>
                </c:pt>
                <c:pt idx="1753">
                  <c:v>41059</c:v>
                </c:pt>
                <c:pt idx="1754">
                  <c:v>41060</c:v>
                </c:pt>
                <c:pt idx="1755">
                  <c:v>41061</c:v>
                </c:pt>
                <c:pt idx="1756">
                  <c:v>41064</c:v>
                </c:pt>
                <c:pt idx="1757">
                  <c:v>41065</c:v>
                </c:pt>
                <c:pt idx="1758">
                  <c:v>41066</c:v>
                </c:pt>
                <c:pt idx="1759">
                  <c:v>41067</c:v>
                </c:pt>
                <c:pt idx="1760">
                  <c:v>41068</c:v>
                </c:pt>
                <c:pt idx="1761">
                  <c:v>41071</c:v>
                </c:pt>
                <c:pt idx="1762">
                  <c:v>41072</c:v>
                </c:pt>
                <c:pt idx="1763">
                  <c:v>41073</c:v>
                </c:pt>
                <c:pt idx="1764">
                  <c:v>41074</c:v>
                </c:pt>
                <c:pt idx="1765">
                  <c:v>41075</c:v>
                </c:pt>
                <c:pt idx="1766">
                  <c:v>41078</c:v>
                </c:pt>
                <c:pt idx="1767">
                  <c:v>41079</c:v>
                </c:pt>
                <c:pt idx="1768">
                  <c:v>41080</c:v>
                </c:pt>
                <c:pt idx="1769">
                  <c:v>41081</c:v>
                </c:pt>
                <c:pt idx="1770">
                  <c:v>41082</c:v>
                </c:pt>
                <c:pt idx="1771">
                  <c:v>41085</c:v>
                </c:pt>
                <c:pt idx="1772">
                  <c:v>41086</c:v>
                </c:pt>
                <c:pt idx="1773">
                  <c:v>41087</c:v>
                </c:pt>
                <c:pt idx="1774">
                  <c:v>41088</c:v>
                </c:pt>
                <c:pt idx="1775">
                  <c:v>41089</c:v>
                </c:pt>
                <c:pt idx="1776">
                  <c:v>41092</c:v>
                </c:pt>
                <c:pt idx="1777">
                  <c:v>41093</c:v>
                </c:pt>
                <c:pt idx="1778">
                  <c:v>41094</c:v>
                </c:pt>
                <c:pt idx="1779">
                  <c:v>41095</c:v>
                </c:pt>
                <c:pt idx="1780">
                  <c:v>41096</c:v>
                </c:pt>
                <c:pt idx="1781">
                  <c:v>41099</c:v>
                </c:pt>
                <c:pt idx="1782">
                  <c:v>41100</c:v>
                </c:pt>
                <c:pt idx="1783">
                  <c:v>41101</c:v>
                </c:pt>
                <c:pt idx="1784">
                  <c:v>41102</c:v>
                </c:pt>
                <c:pt idx="1785">
                  <c:v>41103</c:v>
                </c:pt>
                <c:pt idx="1786">
                  <c:v>41106</c:v>
                </c:pt>
                <c:pt idx="1787">
                  <c:v>41107</c:v>
                </c:pt>
                <c:pt idx="1788">
                  <c:v>41108</c:v>
                </c:pt>
                <c:pt idx="1789">
                  <c:v>41109</c:v>
                </c:pt>
                <c:pt idx="1790">
                  <c:v>41110</c:v>
                </c:pt>
                <c:pt idx="1791">
                  <c:v>41113</c:v>
                </c:pt>
                <c:pt idx="1792">
                  <c:v>41114</c:v>
                </c:pt>
                <c:pt idx="1793">
                  <c:v>41115</c:v>
                </c:pt>
                <c:pt idx="1794">
                  <c:v>41116</c:v>
                </c:pt>
                <c:pt idx="1795">
                  <c:v>41117</c:v>
                </c:pt>
                <c:pt idx="1796">
                  <c:v>41120</c:v>
                </c:pt>
                <c:pt idx="1797">
                  <c:v>41121</c:v>
                </c:pt>
                <c:pt idx="1798">
                  <c:v>41122</c:v>
                </c:pt>
                <c:pt idx="1799">
                  <c:v>41123</c:v>
                </c:pt>
                <c:pt idx="1800">
                  <c:v>41124</c:v>
                </c:pt>
                <c:pt idx="1801">
                  <c:v>41127</c:v>
                </c:pt>
                <c:pt idx="1802">
                  <c:v>41128</c:v>
                </c:pt>
                <c:pt idx="1803">
                  <c:v>41129</c:v>
                </c:pt>
                <c:pt idx="1804">
                  <c:v>41130</c:v>
                </c:pt>
                <c:pt idx="1805">
                  <c:v>41131</c:v>
                </c:pt>
                <c:pt idx="1806">
                  <c:v>41134</c:v>
                </c:pt>
                <c:pt idx="1807">
                  <c:v>41135</c:v>
                </c:pt>
                <c:pt idx="1808">
                  <c:v>41136</c:v>
                </c:pt>
                <c:pt idx="1809">
                  <c:v>41137</c:v>
                </c:pt>
                <c:pt idx="1810">
                  <c:v>41138</c:v>
                </c:pt>
                <c:pt idx="1811">
                  <c:v>41141</c:v>
                </c:pt>
                <c:pt idx="1812">
                  <c:v>41142</c:v>
                </c:pt>
                <c:pt idx="1813">
                  <c:v>41143</c:v>
                </c:pt>
                <c:pt idx="1814">
                  <c:v>41144</c:v>
                </c:pt>
                <c:pt idx="1815">
                  <c:v>41145</c:v>
                </c:pt>
                <c:pt idx="1816">
                  <c:v>41148</c:v>
                </c:pt>
                <c:pt idx="1817">
                  <c:v>41149</c:v>
                </c:pt>
                <c:pt idx="1818">
                  <c:v>41150</c:v>
                </c:pt>
                <c:pt idx="1819">
                  <c:v>41151</c:v>
                </c:pt>
                <c:pt idx="1820">
                  <c:v>41152</c:v>
                </c:pt>
                <c:pt idx="1821">
                  <c:v>41155</c:v>
                </c:pt>
                <c:pt idx="1822">
                  <c:v>41156</c:v>
                </c:pt>
                <c:pt idx="1823">
                  <c:v>41157</c:v>
                </c:pt>
                <c:pt idx="1824">
                  <c:v>41158</c:v>
                </c:pt>
                <c:pt idx="1825">
                  <c:v>41159</c:v>
                </c:pt>
                <c:pt idx="1826">
                  <c:v>41162</c:v>
                </c:pt>
                <c:pt idx="1827">
                  <c:v>41163</c:v>
                </c:pt>
                <c:pt idx="1828">
                  <c:v>41164</c:v>
                </c:pt>
                <c:pt idx="1829">
                  <c:v>41165</c:v>
                </c:pt>
                <c:pt idx="1830">
                  <c:v>41166</c:v>
                </c:pt>
                <c:pt idx="1831">
                  <c:v>41169</c:v>
                </c:pt>
                <c:pt idx="1832">
                  <c:v>41170</c:v>
                </c:pt>
                <c:pt idx="1833">
                  <c:v>41171</c:v>
                </c:pt>
                <c:pt idx="1834">
                  <c:v>41172</c:v>
                </c:pt>
                <c:pt idx="1835">
                  <c:v>41173</c:v>
                </c:pt>
                <c:pt idx="1836">
                  <c:v>41176</c:v>
                </c:pt>
                <c:pt idx="1837">
                  <c:v>41177</c:v>
                </c:pt>
                <c:pt idx="1838">
                  <c:v>41178</c:v>
                </c:pt>
                <c:pt idx="1839">
                  <c:v>41179</c:v>
                </c:pt>
                <c:pt idx="1840">
                  <c:v>41180</c:v>
                </c:pt>
                <c:pt idx="1841">
                  <c:v>41183</c:v>
                </c:pt>
                <c:pt idx="1842">
                  <c:v>41184</c:v>
                </c:pt>
                <c:pt idx="1843">
                  <c:v>41185</c:v>
                </c:pt>
                <c:pt idx="1844">
                  <c:v>41186</c:v>
                </c:pt>
                <c:pt idx="1845">
                  <c:v>41187</c:v>
                </c:pt>
                <c:pt idx="1846">
                  <c:v>41190</c:v>
                </c:pt>
                <c:pt idx="1847">
                  <c:v>41191</c:v>
                </c:pt>
                <c:pt idx="1848">
                  <c:v>41192</c:v>
                </c:pt>
                <c:pt idx="1849">
                  <c:v>41193</c:v>
                </c:pt>
                <c:pt idx="1850">
                  <c:v>41194</c:v>
                </c:pt>
                <c:pt idx="1851">
                  <c:v>41197</c:v>
                </c:pt>
                <c:pt idx="1852">
                  <c:v>41198</c:v>
                </c:pt>
                <c:pt idx="1853">
                  <c:v>41199</c:v>
                </c:pt>
                <c:pt idx="1854">
                  <c:v>41200</c:v>
                </c:pt>
                <c:pt idx="1855">
                  <c:v>41201</c:v>
                </c:pt>
                <c:pt idx="1856">
                  <c:v>41204</c:v>
                </c:pt>
                <c:pt idx="1857">
                  <c:v>41205</c:v>
                </c:pt>
                <c:pt idx="1858">
                  <c:v>41206</c:v>
                </c:pt>
                <c:pt idx="1859">
                  <c:v>41207</c:v>
                </c:pt>
                <c:pt idx="1860">
                  <c:v>41208</c:v>
                </c:pt>
                <c:pt idx="1861">
                  <c:v>41211</c:v>
                </c:pt>
                <c:pt idx="1862">
                  <c:v>41212</c:v>
                </c:pt>
                <c:pt idx="1863">
                  <c:v>41213</c:v>
                </c:pt>
                <c:pt idx="1864">
                  <c:v>41214</c:v>
                </c:pt>
                <c:pt idx="1865">
                  <c:v>41215</c:v>
                </c:pt>
                <c:pt idx="1866">
                  <c:v>41218</c:v>
                </c:pt>
                <c:pt idx="1867">
                  <c:v>41219</c:v>
                </c:pt>
                <c:pt idx="1868">
                  <c:v>41220</c:v>
                </c:pt>
                <c:pt idx="1869">
                  <c:v>41221</c:v>
                </c:pt>
                <c:pt idx="1870">
                  <c:v>41222</c:v>
                </c:pt>
                <c:pt idx="1871">
                  <c:v>41225</c:v>
                </c:pt>
                <c:pt idx="1872">
                  <c:v>41226</c:v>
                </c:pt>
                <c:pt idx="1873">
                  <c:v>41227</c:v>
                </c:pt>
                <c:pt idx="1874">
                  <c:v>41228</c:v>
                </c:pt>
                <c:pt idx="1875">
                  <c:v>41229</c:v>
                </c:pt>
                <c:pt idx="1876">
                  <c:v>41232</c:v>
                </c:pt>
                <c:pt idx="1877">
                  <c:v>41233</c:v>
                </c:pt>
                <c:pt idx="1878">
                  <c:v>41234</c:v>
                </c:pt>
                <c:pt idx="1879">
                  <c:v>41235</c:v>
                </c:pt>
                <c:pt idx="1880">
                  <c:v>41236</c:v>
                </c:pt>
                <c:pt idx="1881">
                  <c:v>41239</c:v>
                </c:pt>
                <c:pt idx="1882">
                  <c:v>41240</c:v>
                </c:pt>
                <c:pt idx="1883">
                  <c:v>41241</c:v>
                </c:pt>
                <c:pt idx="1884">
                  <c:v>41242</c:v>
                </c:pt>
                <c:pt idx="1885">
                  <c:v>41243</c:v>
                </c:pt>
                <c:pt idx="1886">
                  <c:v>41246</c:v>
                </c:pt>
                <c:pt idx="1887">
                  <c:v>41247</c:v>
                </c:pt>
                <c:pt idx="1888">
                  <c:v>41248</c:v>
                </c:pt>
                <c:pt idx="1889">
                  <c:v>41249</c:v>
                </c:pt>
                <c:pt idx="1890">
                  <c:v>41250</c:v>
                </c:pt>
                <c:pt idx="1891">
                  <c:v>41253</c:v>
                </c:pt>
                <c:pt idx="1892">
                  <c:v>41254</c:v>
                </c:pt>
                <c:pt idx="1893">
                  <c:v>41255</c:v>
                </c:pt>
                <c:pt idx="1894">
                  <c:v>41256</c:v>
                </c:pt>
                <c:pt idx="1895">
                  <c:v>41257</c:v>
                </c:pt>
                <c:pt idx="1896">
                  <c:v>41260</c:v>
                </c:pt>
                <c:pt idx="1897">
                  <c:v>41261</c:v>
                </c:pt>
                <c:pt idx="1898">
                  <c:v>41262</c:v>
                </c:pt>
                <c:pt idx="1899">
                  <c:v>41263</c:v>
                </c:pt>
                <c:pt idx="1900">
                  <c:v>41264</c:v>
                </c:pt>
                <c:pt idx="1901">
                  <c:v>41267</c:v>
                </c:pt>
                <c:pt idx="1902">
                  <c:v>41270</c:v>
                </c:pt>
                <c:pt idx="1903">
                  <c:v>41271</c:v>
                </c:pt>
                <c:pt idx="1904">
                  <c:v>41274</c:v>
                </c:pt>
                <c:pt idx="1905">
                  <c:v>41276</c:v>
                </c:pt>
                <c:pt idx="1906">
                  <c:v>41277</c:v>
                </c:pt>
                <c:pt idx="1907">
                  <c:v>41278</c:v>
                </c:pt>
                <c:pt idx="1908">
                  <c:v>41281</c:v>
                </c:pt>
                <c:pt idx="1909">
                  <c:v>41282</c:v>
                </c:pt>
                <c:pt idx="1910">
                  <c:v>41283</c:v>
                </c:pt>
                <c:pt idx="1911">
                  <c:v>41284</c:v>
                </c:pt>
                <c:pt idx="1912">
                  <c:v>41285</c:v>
                </c:pt>
              </c:numCache>
            </c:numRef>
          </c:cat>
          <c:val>
            <c:numRef>
              <c:f>'OSR, €t'!$H$6:$H$1919</c:f>
              <c:numCache>
                <c:formatCode>0.00</c:formatCode>
                <c:ptCount val="1914"/>
                <c:pt idx="0">
                  <c:v>1</c:v>
                </c:pt>
                <c:pt idx="1">
                  <c:v>1.0116999029375469</c:v>
                </c:pt>
                <c:pt idx="2">
                  <c:v>1.0109387026924652</c:v>
                </c:pt>
                <c:pt idx="3">
                  <c:v>0.99586790603035857</c:v>
                </c:pt>
                <c:pt idx="4">
                  <c:v>1.0068150573466919</c:v>
                </c:pt>
                <c:pt idx="5">
                  <c:v>1.0034118177992228</c:v>
                </c:pt>
                <c:pt idx="6">
                  <c:v>1.0069628670395498</c:v>
                </c:pt>
                <c:pt idx="7">
                  <c:v>1.0138732492391287</c:v>
                </c:pt>
                <c:pt idx="8">
                  <c:v>1.0167545992861908</c:v>
                </c:pt>
                <c:pt idx="9">
                  <c:v>1.0033596686475439</c:v>
                </c:pt>
                <c:pt idx="10">
                  <c:v>1.0063291585014498</c:v>
                </c:pt>
                <c:pt idx="11">
                  <c:v>1.0034589192621959</c:v>
                </c:pt>
                <c:pt idx="12">
                  <c:v>1.0031730748329069</c:v>
                </c:pt>
                <c:pt idx="13">
                  <c:v>1.0036297102325058</c:v>
                </c:pt>
                <c:pt idx="14">
                  <c:v>1.0170250373535532</c:v>
                </c:pt>
                <c:pt idx="15">
                  <c:v>1.0142681237494229</c:v>
                </c:pt>
                <c:pt idx="16">
                  <c:v>1.0120353851513855</c:v>
                </c:pt>
                <c:pt idx="17">
                  <c:v>1.0174407453930348</c:v>
                </c:pt>
                <c:pt idx="18">
                  <c:v>1.0186818631361281</c:v>
                </c:pt>
                <c:pt idx="19">
                  <c:v>1.0176349959443864</c:v>
                </c:pt>
                <c:pt idx="20">
                  <c:v>1.0158701365070264</c:v>
                </c:pt>
                <c:pt idx="21">
                  <c:v>1.026557307845184</c:v>
                </c:pt>
                <c:pt idx="22">
                  <c:v>1.0367739077351759</c:v>
                </c:pt>
                <c:pt idx="23">
                  <c:v>1.0416319528979694</c:v>
                </c:pt>
                <c:pt idx="24">
                  <c:v>1.0463239887218407</c:v>
                </c:pt>
                <c:pt idx="25">
                  <c:v>1.0506084670378637</c:v>
                </c:pt>
                <c:pt idx="26">
                  <c:v>1.0476140138802099</c:v>
                </c:pt>
                <c:pt idx="27">
                  <c:v>1.0401862323408202</c:v>
                </c:pt>
                <c:pt idx="28">
                  <c:v>1.0538078336591186</c:v>
                </c:pt>
                <c:pt idx="29">
                  <c:v>1.0365123437360981</c:v>
                </c:pt>
                <c:pt idx="30">
                  <c:v>1.0275343848757779</c:v>
                </c:pt>
                <c:pt idx="31">
                  <c:v>1.0314342489082458</c:v>
                </c:pt>
                <c:pt idx="32">
                  <c:v>1.0292566209152281</c:v>
                </c:pt>
                <c:pt idx="33">
                  <c:v>1.0301959285254441</c:v>
                </c:pt>
                <c:pt idx="34">
                  <c:v>1.0343057041637786</c:v>
                </c:pt>
                <c:pt idx="35">
                  <c:v>1.0317278928902758</c:v>
                </c:pt>
                <c:pt idx="36">
                  <c:v>1.0435573246888044</c:v>
                </c:pt>
                <c:pt idx="37">
                  <c:v>1.04309425570254</c:v>
                </c:pt>
                <c:pt idx="38">
                  <c:v>1.0332330014242632</c:v>
                </c:pt>
                <c:pt idx="39">
                  <c:v>1.0349835917652341</c:v>
                </c:pt>
                <c:pt idx="40">
                  <c:v>1.031179693292045</c:v>
                </c:pt>
                <c:pt idx="41">
                  <c:v>1.0316257588631512</c:v>
                </c:pt>
                <c:pt idx="42">
                  <c:v>1.0341094018990908</c:v>
                </c:pt>
                <c:pt idx="43">
                  <c:v>1.0421753526425017</c:v>
                </c:pt>
                <c:pt idx="44">
                  <c:v>1.0384987673213173</c:v>
                </c:pt>
                <c:pt idx="45">
                  <c:v>1.032046781219971</c:v>
                </c:pt>
                <c:pt idx="46">
                  <c:v>1.0343239399853905</c:v>
                </c:pt>
                <c:pt idx="47">
                  <c:v>1.0416894234767886</c:v>
                </c:pt>
                <c:pt idx="48">
                  <c:v>1.0287443436823978</c:v>
                </c:pt>
                <c:pt idx="49">
                  <c:v>1.0196805168658141</c:v>
                </c:pt>
                <c:pt idx="50">
                  <c:v>1.0158318727024382</c:v>
                </c:pt>
                <c:pt idx="51">
                  <c:v>1.0255708587030754</c:v>
                </c:pt>
                <c:pt idx="52">
                  <c:v>1.0191976980693946</c:v>
                </c:pt>
                <c:pt idx="53">
                  <c:v>1.0296837279113435</c:v>
                </c:pt>
                <c:pt idx="54">
                  <c:v>1.031286575360056</c:v>
                </c:pt>
                <c:pt idx="55">
                  <c:v>1.0185798621613891</c:v>
                </c:pt>
                <c:pt idx="56">
                  <c:v>1.0233753385691797</c:v>
                </c:pt>
                <c:pt idx="57">
                  <c:v>1.0201920549705801</c:v>
                </c:pt>
                <c:pt idx="58">
                  <c:v>1.0177195094196376</c:v>
                </c:pt>
                <c:pt idx="59">
                  <c:v>1.0153452188780638</c:v>
                </c:pt>
                <c:pt idx="60">
                  <c:v>1.0209693628720795</c:v>
                </c:pt>
                <c:pt idx="61">
                  <c:v>1.0180385736097881</c:v>
                </c:pt>
                <c:pt idx="62">
                  <c:v>1.0122428355553681</c:v>
                </c:pt>
                <c:pt idx="63">
                  <c:v>1.11250563048144</c:v>
                </c:pt>
                <c:pt idx="64">
                  <c:v>1.0106513958004144</c:v>
                </c:pt>
                <c:pt idx="65">
                  <c:v>1.0490785818382529</c:v>
                </c:pt>
                <c:pt idx="66">
                  <c:v>1.0585403632680641</c:v>
                </c:pt>
                <c:pt idx="67">
                  <c:v>1.0498248647708162</c:v>
                </c:pt>
                <c:pt idx="68">
                  <c:v>1.0418707496548532</c:v>
                </c:pt>
                <c:pt idx="69">
                  <c:v>1.0345470313711262</c:v>
                </c:pt>
                <c:pt idx="70">
                  <c:v>1.0415648109712039</c:v>
                </c:pt>
                <c:pt idx="71">
                  <c:v>1.0404609972106638</c:v>
                </c:pt>
                <c:pt idx="72">
                  <c:v>1.0343113887634436</c:v>
                </c:pt>
                <c:pt idx="73">
                  <c:v>1.0365073789731325</c:v>
                </c:pt>
                <c:pt idx="74">
                  <c:v>1.0189716322256639</c:v>
                </c:pt>
                <c:pt idx="75">
                  <c:v>1.0018115965245669</c:v>
                </c:pt>
                <c:pt idx="76">
                  <c:v>0.98471515994847425</c:v>
                </c:pt>
                <c:pt idx="77">
                  <c:v>1.0253879566945501</c:v>
                </c:pt>
                <c:pt idx="78">
                  <c:v>1.0180326959084258</c:v>
                </c:pt>
                <c:pt idx="79">
                  <c:v>1.0183416705537263</c:v>
                </c:pt>
                <c:pt idx="80">
                  <c:v>1.0075454918274578</c:v>
                </c:pt>
                <c:pt idx="81">
                  <c:v>1.0028932653586555</c:v>
                </c:pt>
                <c:pt idx="82">
                  <c:v>0.99621331592635431</c:v>
                </c:pt>
                <c:pt idx="83">
                  <c:v>0.99115627697166642</c:v>
                </c:pt>
                <c:pt idx="84">
                  <c:v>0.9868561188685967</c:v>
                </c:pt>
                <c:pt idx="85">
                  <c:v>0.98308191681165757</c:v>
                </c:pt>
                <c:pt idx="86">
                  <c:v>0.98129399960745056</c:v>
                </c:pt>
                <c:pt idx="87">
                  <c:v>1.0626599530725951</c:v>
                </c:pt>
                <c:pt idx="88">
                  <c:v>0.97649965230954128</c:v>
                </c:pt>
                <c:pt idx="89">
                  <c:v>0.98330208155215637</c:v>
                </c:pt>
                <c:pt idx="90">
                  <c:v>0.97859275287341951</c:v>
                </c:pt>
                <c:pt idx="91">
                  <c:v>0.9603103900975245</c:v>
                </c:pt>
                <c:pt idx="92">
                  <c:v>0.97243299967056618</c:v>
                </c:pt>
                <c:pt idx="93">
                  <c:v>0.98106285942514448</c:v>
                </c:pt>
                <c:pt idx="94">
                  <c:v>0.99177991466585114</c:v>
                </c:pt>
                <c:pt idx="95">
                  <c:v>0.985918342953928</c:v>
                </c:pt>
                <c:pt idx="96">
                  <c:v>0.98762776296615451</c:v>
                </c:pt>
                <c:pt idx="97">
                  <c:v>0.98075035314961589</c:v>
                </c:pt>
                <c:pt idx="98">
                  <c:v>0.98524316297148551</c:v>
                </c:pt>
                <c:pt idx="99">
                  <c:v>0.98396663504786697</c:v>
                </c:pt>
                <c:pt idx="100">
                  <c:v>0.97616982590191437</c:v>
                </c:pt>
                <c:pt idx="101">
                  <c:v>0.9702593130343935</c:v>
                </c:pt>
                <c:pt idx="102">
                  <c:v>0.97226320492532337</c:v>
                </c:pt>
                <c:pt idx="103">
                  <c:v>0.97574385654567264</c:v>
                </c:pt>
                <c:pt idx="104">
                  <c:v>0.96576465801281475</c:v>
                </c:pt>
                <c:pt idx="105">
                  <c:v>0.96514904142992675</c:v>
                </c:pt>
                <c:pt idx="106">
                  <c:v>0.9616515708298099</c:v>
                </c:pt>
                <c:pt idx="107">
                  <c:v>0.95787400223133878</c:v>
                </c:pt>
                <c:pt idx="108">
                  <c:v>0.95676663344262969</c:v>
                </c:pt>
                <c:pt idx="109">
                  <c:v>0.9780355719025059</c:v>
                </c:pt>
                <c:pt idx="110">
                  <c:v>0.98959376451392156</c:v>
                </c:pt>
                <c:pt idx="111">
                  <c:v>0.98794113776105752</c:v>
                </c:pt>
                <c:pt idx="112">
                  <c:v>0.98834924218573761</c:v>
                </c:pt>
                <c:pt idx="113">
                  <c:v>0.96471123997665753</c:v>
                </c:pt>
                <c:pt idx="114">
                  <c:v>0.96325752538014797</c:v>
                </c:pt>
                <c:pt idx="115">
                  <c:v>0.96584948452397634</c:v>
                </c:pt>
                <c:pt idx="116">
                  <c:v>0.94879049973334761</c:v>
                </c:pt>
                <c:pt idx="117">
                  <c:v>0.96450301468025423</c:v>
                </c:pt>
                <c:pt idx="118">
                  <c:v>0.96790355583570631</c:v>
                </c:pt>
                <c:pt idx="119">
                  <c:v>0.96442066916494551</c:v>
                </c:pt>
                <c:pt idx="120">
                  <c:v>0.96049497840479314</c:v>
                </c:pt>
                <c:pt idx="121">
                  <c:v>0.97798542533167454</c:v>
                </c:pt>
                <c:pt idx="122">
                  <c:v>0.98464146735845881</c:v>
                </c:pt>
                <c:pt idx="123">
                  <c:v>1.0103749472003059</c:v>
                </c:pt>
                <c:pt idx="124">
                  <c:v>1.0065361083126518</c:v>
                </c:pt>
                <c:pt idx="125">
                  <c:v>1.0035400614917311</c:v>
                </c:pt>
                <c:pt idx="126">
                  <c:v>1.0017975274826056</c:v>
                </c:pt>
                <c:pt idx="127">
                  <c:v>0.99610652961278656</c:v>
                </c:pt>
                <c:pt idx="128">
                  <c:v>0.99059295801895686</c:v>
                </c:pt>
                <c:pt idx="129">
                  <c:v>1.1005494894980621</c:v>
                </c:pt>
                <c:pt idx="130">
                  <c:v>1.00638784667203</c:v>
                </c:pt>
                <c:pt idx="131">
                  <c:v>1.0162203971673871</c:v>
                </c:pt>
                <c:pt idx="132">
                  <c:v>1.0160638312350543</c:v>
                </c:pt>
                <c:pt idx="133">
                  <c:v>1.0096901614318241</c:v>
                </c:pt>
                <c:pt idx="134">
                  <c:v>1.0055977571136607</c:v>
                </c:pt>
                <c:pt idx="135">
                  <c:v>1.0044817464670386</c:v>
                </c:pt>
                <c:pt idx="136">
                  <c:v>1.0114688975355437</c:v>
                </c:pt>
                <c:pt idx="137">
                  <c:v>1.0076233748811918</c:v>
                </c:pt>
                <c:pt idx="138">
                  <c:v>1.0075491893297537</c:v>
                </c:pt>
                <c:pt idx="139">
                  <c:v>1.0056338008279435</c:v>
                </c:pt>
                <c:pt idx="140">
                  <c:v>1.0047732939092502</c:v>
                </c:pt>
                <c:pt idx="141">
                  <c:v>1.0063384514062907</c:v>
                </c:pt>
                <c:pt idx="142">
                  <c:v>1.0108891313938346</c:v>
                </c:pt>
                <c:pt idx="143">
                  <c:v>1.016746825190048</c:v>
                </c:pt>
                <c:pt idx="144">
                  <c:v>1.0104494182417341</c:v>
                </c:pt>
                <c:pt idx="145">
                  <c:v>1.0087105348988976</c:v>
                </c:pt>
                <c:pt idx="146">
                  <c:v>1.005729742447931</c:v>
                </c:pt>
                <c:pt idx="147">
                  <c:v>1.0075449312573592</c:v>
                </c:pt>
                <c:pt idx="148">
                  <c:v>1.0082337510929738</c:v>
                </c:pt>
                <c:pt idx="149">
                  <c:v>1.0137281146737762</c:v>
                </c:pt>
                <c:pt idx="150">
                  <c:v>1.0134087340227187</c:v>
                </c:pt>
                <c:pt idx="151">
                  <c:v>1.023935724532206</c:v>
                </c:pt>
                <c:pt idx="152">
                  <c:v>1.0292685880557964</c:v>
                </c:pt>
                <c:pt idx="153">
                  <c:v>1.0978781765568018</c:v>
                </c:pt>
                <c:pt idx="154">
                  <c:v>1.0173259595196933</c:v>
                </c:pt>
                <c:pt idx="155">
                  <c:v>1.0206218218882184</c:v>
                </c:pt>
                <c:pt idx="156">
                  <c:v>1.027821420224448</c:v>
                </c:pt>
                <c:pt idx="157">
                  <c:v>1.0269295641114091</c:v>
                </c:pt>
                <c:pt idx="158">
                  <c:v>1.0317234877911425</c:v>
                </c:pt>
                <c:pt idx="159">
                  <c:v>1.0390800924717245</c:v>
                </c:pt>
                <c:pt idx="160">
                  <c:v>1.0466031036410981</c:v>
                </c:pt>
                <c:pt idx="161">
                  <c:v>1.0580071413891641</c:v>
                </c:pt>
                <c:pt idx="162">
                  <c:v>1.0630705256465653</c:v>
                </c:pt>
                <c:pt idx="163">
                  <c:v>1.0662249074568542</c:v>
                </c:pt>
                <c:pt idx="164">
                  <c:v>1.0539406622683978</c:v>
                </c:pt>
                <c:pt idx="165">
                  <c:v>1.0496237236607391</c:v>
                </c:pt>
                <c:pt idx="166">
                  <c:v>1.0353701147863241</c:v>
                </c:pt>
                <c:pt idx="167">
                  <c:v>1.0410057486848678</c:v>
                </c:pt>
                <c:pt idx="168">
                  <c:v>1.0337118347595369</c:v>
                </c:pt>
                <c:pt idx="169">
                  <c:v>1.0300319049079563</c:v>
                </c:pt>
                <c:pt idx="170">
                  <c:v>1.0338800415628324</c:v>
                </c:pt>
                <c:pt idx="171">
                  <c:v>1.0517999706835424</c:v>
                </c:pt>
                <c:pt idx="172">
                  <c:v>1.0457026514175098</c:v>
                </c:pt>
                <c:pt idx="173">
                  <c:v>1.0476842934265758</c:v>
                </c:pt>
                <c:pt idx="174">
                  <c:v>1.0490148993068822</c:v>
                </c:pt>
                <c:pt idx="175">
                  <c:v>1.0511664630846418</c:v>
                </c:pt>
                <c:pt idx="176">
                  <c:v>1.0520761612446443</c:v>
                </c:pt>
                <c:pt idx="177">
                  <c:v>1.0463016053857073</c:v>
                </c:pt>
                <c:pt idx="178">
                  <c:v>1.0424717430733299</c:v>
                </c:pt>
                <c:pt idx="179">
                  <c:v>1.0443207046310021</c:v>
                </c:pt>
                <c:pt idx="180">
                  <c:v>1.0495970215566981</c:v>
                </c:pt>
                <c:pt idx="181">
                  <c:v>1.0462129336111239</c:v>
                </c:pt>
                <c:pt idx="182">
                  <c:v>1.0663464541608321</c:v>
                </c:pt>
                <c:pt idx="183">
                  <c:v>1.0737276292122899</c:v>
                </c:pt>
                <c:pt idx="184">
                  <c:v>1.0800760802384197</c:v>
                </c:pt>
                <c:pt idx="185">
                  <c:v>1.0827234025957659</c:v>
                </c:pt>
                <c:pt idx="186">
                  <c:v>1.0880535315322999</c:v>
                </c:pt>
                <c:pt idx="187">
                  <c:v>1.0887299475657979</c:v>
                </c:pt>
                <c:pt idx="188">
                  <c:v>1.0912979014014241</c:v>
                </c:pt>
                <c:pt idx="189">
                  <c:v>1.0928273701529578</c:v>
                </c:pt>
                <c:pt idx="190">
                  <c:v>1.1098250414989475</c:v>
                </c:pt>
                <c:pt idx="191">
                  <c:v>1.1363261052086711</c:v>
                </c:pt>
                <c:pt idx="192">
                  <c:v>1.1417763639117966</c:v>
                </c:pt>
                <c:pt idx="193">
                  <c:v>1.1459473951890635</c:v>
                </c:pt>
                <c:pt idx="194">
                  <c:v>1.1502515188627862</c:v>
                </c:pt>
                <c:pt idx="195">
                  <c:v>1.146629136714107</c:v>
                </c:pt>
                <c:pt idx="196">
                  <c:v>1.1540288405754331</c:v>
                </c:pt>
                <c:pt idx="197">
                  <c:v>1.158622151845774</c:v>
                </c:pt>
                <c:pt idx="198">
                  <c:v>1.1875915053997248</c:v>
                </c:pt>
                <c:pt idx="199">
                  <c:v>1.2017613878058078</c:v>
                </c:pt>
                <c:pt idx="200">
                  <c:v>1.1909534898673608</c:v>
                </c:pt>
                <c:pt idx="201">
                  <c:v>1.1878692894502418</c:v>
                </c:pt>
                <c:pt idx="202">
                  <c:v>1.1875688397094926</c:v>
                </c:pt>
                <c:pt idx="203">
                  <c:v>1.1941477896665678</c:v>
                </c:pt>
                <c:pt idx="204">
                  <c:v>1.1887535545352101</c:v>
                </c:pt>
                <c:pt idx="205">
                  <c:v>1.182791901804334</c:v>
                </c:pt>
                <c:pt idx="206">
                  <c:v>1.1987642613425105</c:v>
                </c:pt>
                <c:pt idx="207">
                  <c:v>1.19923990206276</c:v>
                </c:pt>
                <c:pt idx="208">
                  <c:v>1.2020284401186858</c:v>
                </c:pt>
                <c:pt idx="209">
                  <c:v>1.2033180381758848</c:v>
                </c:pt>
                <c:pt idx="210">
                  <c:v>1.2056394107517139</c:v>
                </c:pt>
                <c:pt idx="211">
                  <c:v>1.2238499044994835</c:v>
                </c:pt>
                <c:pt idx="212">
                  <c:v>1.2157667995364874</c:v>
                </c:pt>
                <c:pt idx="213">
                  <c:v>1.2123085686123221</c:v>
                </c:pt>
                <c:pt idx="214">
                  <c:v>1.2256539595860725</c:v>
                </c:pt>
                <c:pt idx="215">
                  <c:v>1.2308026624918325</c:v>
                </c:pt>
                <c:pt idx="216">
                  <c:v>1.2224344186069938</c:v>
                </c:pt>
                <c:pt idx="217">
                  <c:v>1.219883833493544</c:v>
                </c:pt>
                <c:pt idx="218">
                  <c:v>1.2029686862465339</c:v>
                </c:pt>
                <c:pt idx="219">
                  <c:v>1.1983288560967924</c:v>
                </c:pt>
                <c:pt idx="220">
                  <c:v>1.1924608278859301</c:v>
                </c:pt>
                <c:pt idx="221">
                  <c:v>1.1876586996684471</c:v>
                </c:pt>
                <c:pt idx="222">
                  <c:v>1.1814405135198121</c:v>
                </c:pt>
                <c:pt idx="223">
                  <c:v>1.1796373790722661</c:v>
                </c:pt>
                <c:pt idx="224">
                  <c:v>1.1840275616401543</c:v>
                </c:pt>
                <c:pt idx="225">
                  <c:v>1.1680208684913305</c:v>
                </c:pt>
                <c:pt idx="226">
                  <c:v>1.1577080668142281</c:v>
                </c:pt>
                <c:pt idx="227">
                  <c:v>1.1738325848672251</c:v>
                </c:pt>
                <c:pt idx="228">
                  <c:v>1.1684323452507741</c:v>
                </c:pt>
                <c:pt idx="229">
                  <c:v>1.1628143896935681</c:v>
                </c:pt>
                <c:pt idx="230">
                  <c:v>1.1387470641534687</c:v>
                </c:pt>
                <c:pt idx="231">
                  <c:v>1.1466671380025519</c:v>
                </c:pt>
                <c:pt idx="232">
                  <c:v>1.1355916856217338</c:v>
                </c:pt>
                <c:pt idx="233">
                  <c:v>1.1766826533801502</c:v>
                </c:pt>
                <c:pt idx="234">
                  <c:v>1.1614477408496693</c:v>
                </c:pt>
                <c:pt idx="235">
                  <c:v>1.1817611272637067</c:v>
                </c:pt>
                <c:pt idx="236">
                  <c:v>1.1992254704554373</c:v>
                </c:pt>
                <c:pt idx="237">
                  <c:v>1.2044120157648197</c:v>
                </c:pt>
                <c:pt idx="238">
                  <c:v>1.2084933522193106</c:v>
                </c:pt>
                <c:pt idx="239">
                  <c:v>1.2120909942925739</c:v>
                </c:pt>
                <c:pt idx="240">
                  <c:v>1.2151087587522778</c:v>
                </c:pt>
                <c:pt idx="241">
                  <c:v>1.2237679942039084</c:v>
                </c:pt>
                <c:pt idx="242">
                  <c:v>1.220322811040752</c:v>
                </c:pt>
                <c:pt idx="243">
                  <c:v>1.2195383805893278</c:v>
                </c:pt>
                <c:pt idx="244">
                  <c:v>1.2152884631479548</c:v>
                </c:pt>
                <c:pt idx="245">
                  <c:v>1.2056199187026708</c:v>
                </c:pt>
                <c:pt idx="246">
                  <c:v>1.2099516267123278</c:v>
                </c:pt>
                <c:pt idx="247">
                  <c:v>1.2027149297394546</c:v>
                </c:pt>
                <c:pt idx="248">
                  <c:v>1.2232390610125778</c:v>
                </c:pt>
                <c:pt idx="249">
                  <c:v>1.2288623624584498</c:v>
                </c:pt>
                <c:pt idx="250">
                  <c:v>1.2143214267444038</c:v>
                </c:pt>
                <c:pt idx="251">
                  <c:v>1.2031723152541942</c:v>
                </c:pt>
                <c:pt idx="252">
                  <c:v>1.2128797510870573</c:v>
                </c:pt>
                <c:pt idx="253">
                  <c:v>1.2168088266496926</c:v>
                </c:pt>
                <c:pt idx="254">
                  <c:v>1.2207908396169873</c:v>
                </c:pt>
                <c:pt idx="255">
                  <c:v>1.234238765870276</c:v>
                </c:pt>
                <c:pt idx="256">
                  <c:v>1.2380323912042592</c:v>
                </c:pt>
                <c:pt idx="257">
                  <c:v>1.2387684784420878</c:v>
                </c:pt>
                <c:pt idx="258">
                  <c:v>1.2380640305656416</c:v>
                </c:pt>
                <c:pt idx="259">
                  <c:v>1.2517465298587724</c:v>
                </c:pt>
                <c:pt idx="260">
                  <c:v>1.2481287653216033</c:v>
                </c:pt>
                <c:pt idx="261">
                  <c:v>1.2439772101639066</c:v>
                </c:pt>
                <c:pt idx="262">
                  <c:v>1.3041344347601851</c:v>
                </c:pt>
                <c:pt idx="263">
                  <c:v>1.2367839286193081</c:v>
                </c:pt>
                <c:pt idx="264">
                  <c:v>1.235853173739927</c:v>
                </c:pt>
                <c:pt idx="265">
                  <c:v>1.2266460713324228</c:v>
                </c:pt>
                <c:pt idx="266">
                  <c:v>1.2340249788246758</c:v>
                </c:pt>
                <c:pt idx="267">
                  <c:v>1.241437541241696</c:v>
                </c:pt>
                <c:pt idx="268">
                  <c:v>1.2339500611807128</c:v>
                </c:pt>
                <c:pt idx="269">
                  <c:v>1.2316197630011738</c:v>
                </c:pt>
                <c:pt idx="270">
                  <c:v>1.243895558964047</c:v>
                </c:pt>
                <c:pt idx="271">
                  <c:v>1.2417184241407249</c:v>
                </c:pt>
                <c:pt idx="272">
                  <c:v>1.2515977645667753</c:v>
                </c:pt>
                <c:pt idx="273">
                  <c:v>1.239922180752179</c:v>
                </c:pt>
                <c:pt idx="274">
                  <c:v>1.2596913765287499</c:v>
                </c:pt>
                <c:pt idx="275">
                  <c:v>1.2517213252405015</c:v>
                </c:pt>
                <c:pt idx="276">
                  <c:v>1.2523513763826737</c:v>
                </c:pt>
                <c:pt idx="277">
                  <c:v>1.249561342185171</c:v>
                </c:pt>
                <c:pt idx="278">
                  <c:v>1.2573874972341701</c:v>
                </c:pt>
                <c:pt idx="279">
                  <c:v>1.2649735505542592</c:v>
                </c:pt>
                <c:pt idx="280">
                  <c:v>1.2685740445311688</c:v>
                </c:pt>
                <c:pt idx="281">
                  <c:v>1.2661368225435967</c:v>
                </c:pt>
                <c:pt idx="282">
                  <c:v>1.2604122895257541</c:v>
                </c:pt>
                <c:pt idx="283">
                  <c:v>1.2553320131026535</c:v>
                </c:pt>
                <c:pt idx="284">
                  <c:v>1.2504002985500902</c:v>
                </c:pt>
                <c:pt idx="285">
                  <c:v>1.2208285649659649</c:v>
                </c:pt>
                <c:pt idx="286">
                  <c:v>1.2403873341814289</c:v>
                </c:pt>
                <c:pt idx="287">
                  <c:v>1.2359897867947258</c:v>
                </c:pt>
                <c:pt idx="288">
                  <c:v>1.2161136363927141</c:v>
                </c:pt>
                <c:pt idx="289">
                  <c:v>1.2158724999953798</c:v>
                </c:pt>
                <c:pt idx="290">
                  <c:v>1.226525046401834</c:v>
                </c:pt>
                <c:pt idx="291">
                  <c:v>1.231094156671025</c:v>
                </c:pt>
                <c:pt idx="292">
                  <c:v>1.2281411664605395</c:v>
                </c:pt>
                <c:pt idx="293">
                  <c:v>1.2355126333825917</c:v>
                </c:pt>
                <c:pt idx="294">
                  <c:v>1.2421365607223906</c:v>
                </c:pt>
                <c:pt idx="295">
                  <c:v>1.2256689229938131</c:v>
                </c:pt>
                <c:pt idx="296">
                  <c:v>1.2221484157593359</c:v>
                </c:pt>
                <c:pt idx="297">
                  <c:v>1.2233124553202168</c:v>
                </c:pt>
                <c:pt idx="298">
                  <c:v>1.2220626955692198</c:v>
                </c:pt>
                <c:pt idx="299">
                  <c:v>1.2221329101970968</c:v>
                </c:pt>
                <c:pt idx="300">
                  <c:v>1.231363479038019</c:v>
                </c:pt>
                <c:pt idx="301">
                  <c:v>1.2224662079011326</c:v>
                </c:pt>
                <c:pt idx="302">
                  <c:v>1.208063063979145</c:v>
                </c:pt>
                <c:pt idx="303">
                  <c:v>1.2232263315756864</c:v>
                </c:pt>
                <c:pt idx="304">
                  <c:v>1.2173063578101275</c:v>
                </c:pt>
                <c:pt idx="305">
                  <c:v>1.2255552876307279</c:v>
                </c:pt>
                <c:pt idx="306">
                  <c:v>1.2246367100195408</c:v>
                </c:pt>
                <c:pt idx="307">
                  <c:v>1.22968354482955</c:v>
                </c:pt>
                <c:pt idx="308">
                  <c:v>1.2369659218703801</c:v>
                </c:pt>
                <c:pt idx="309">
                  <c:v>1.2369476735607061</c:v>
                </c:pt>
                <c:pt idx="310">
                  <c:v>1.2444112381728738</c:v>
                </c:pt>
                <c:pt idx="311">
                  <c:v>1.2595509238519689</c:v>
                </c:pt>
                <c:pt idx="312">
                  <c:v>1.262825647964509</c:v>
                </c:pt>
                <c:pt idx="313">
                  <c:v>1.288459313532009</c:v>
                </c:pt>
                <c:pt idx="314">
                  <c:v>1.2867733835573818</c:v>
                </c:pt>
                <c:pt idx="315">
                  <c:v>1.2716852591375738</c:v>
                </c:pt>
                <c:pt idx="316">
                  <c:v>1.2761445760736285</c:v>
                </c:pt>
                <c:pt idx="317">
                  <c:v>1.2822314647508923</c:v>
                </c:pt>
                <c:pt idx="318">
                  <c:v>1.2842994902067155</c:v>
                </c:pt>
                <c:pt idx="319">
                  <c:v>1.2994901578680398</c:v>
                </c:pt>
                <c:pt idx="320">
                  <c:v>1.2986143904333418</c:v>
                </c:pt>
                <c:pt idx="321">
                  <c:v>1.2769782783805812</c:v>
                </c:pt>
                <c:pt idx="322">
                  <c:v>1.3066084818204429</c:v>
                </c:pt>
                <c:pt idx="323">
                  <c:v>1.3170714727907835</c:v>
                </c:pt>
                <c:pt idx="324">
                  <c:v>1.3069481179364679</c:v>
                </c:pt>
                <c:pt idx="325">
                  <c:v>1.2580213755500897</c:v>
                </c:pt>
                <c:pt idx="326">
                  <c:v>1.31140350877193</c:v>
                </c:pt>
                <c:pt idx="327">
                  <c:v>1.3118046562742725</c:v>
                </c:pt>
                <c:pt idx="328">
                  <c:v>1.3239855049658236</c:v>
                </c:pt>
                <c:pt idx="329">
                  <c:v>1.3218817208658193</c:v>
                </c:pt>
                <c:pt idx="330">
                  <c:v>1.3242873290930626</c:v>
                </c:pt>
                <c:pt idx="331">
                  <c:v>1.2987451653037823</c:v>
                </c:pt>
                <c:pt idx="332">
                  <c:v>1.3261656522295298</c:v>
                </c:pt>
                <c:pt idx="333">
                  <c:v>1.3224870053214011</c:v>
                </c:pt>
                <c:pt idx="334">
                  <c:v>1.3191823214409557</c:v>
                </c:pt>
                <c:pt idx="335">
                  <c:v>1.3273296289647998</c:v>
                </c:pt>
                <c:pt idx="336">
                  <c:v>1.3313285343475911</c:v>
                </c:pt>
                <c:pt idx="337">
                  <c:v>1.3552982174042456</c:v>
                </c:pt>
                <c:pt idx="338">
                  <c:v>1.3443975091722524</c:v>
                </c:pt>
                <c:pt idx="339">
                  <c:v>1.3615554082263461</c:v>
                </c:pt>
                <c:pt idx="340">
                  <c:v>1.3768154989681183</c:v>
                </c:pt>
                <c:pt idx="341">
                  <c:v>1.3786121267225988</c:v>
                </c:pt>
                <c:pt idx="342">
                  <c:v>1.371991106595702</c:v>
                </c:pt>
                <c:pt idx="343">
                  <c:v>1.391384009207014</c:v>
                </c:pt>
                <c:pt idx="344">
                  <c:v>1.3898037158387015</c:v>
                </c:pt>
                <c:pt idx="345">
                  <c:v>1.3797714898926186</c:v>
                </c:pt>
                <c:pt idx="346">
                  <c:v>1.3821906185493098</c:v>
                </c:pt>
                <c:pt idx="347">
                  <c:v>1.3814302961628948</c:v>
                </c:pt>
                <c:pt idx="348">
                  <c:v>1.3827417283090757</c:v>
                </c:pt>
                <c:pt idx="349">
                  <c:v>1.3704834846483647</c:v>
                </c:pt>
                <c:pt idx="350">
                  <c:v>1.3775907572586075</c:v>
                </c:pt>
                <c:pt idx="351">
                  <c:v>1.3762457735999509</c:v>
                </c:pt>
                <c:pt idx="352">
                  <c:v>1.3496356747303992</c:v>
                </c:pt>
                <c:pt idx="353">
                  <c:v>1.361474584157859</c:v>
                </c:pt>
                <c:pt idx="354">
                  <c:v>1.3520310803165301</c:v>
                </c:pt>
                <c:pt idx="355">
                  <c:v>1.3472706095317681</c:v>
                </c:pt>
                <c:pt idx="356">
                  <c:v>1.3561365790236346</c:v>
                </c:pt>
                <c:pt idx="357">
                  <c:v>1.3562968247231575</c:v>
                </c:pt>
                <c:pt idx="358">
                  <c:v>1.3589957384568441</c:v>
                </c:pt>
                <c:pt idx="359">
                  <c:v>1.3521817069770381</c:v>
                </c:pt>
                <c:pt idx="360">
                  <c:v>1.3649921659013016</c:v>
                </c:pt>
                <c:pt idx="361">
                  <c:v>1.3758786892933028</c:v>
                </c:pt>
                <c:pt idx="362">
                  <c:v>1.3723230863246398</c:v>
                </c:pt>
                <c:pt idx="363">
                  <c:v>1.3905031482714461</c:v>
                </c:pt>
                <c:pt idx="364">
                  <c:v>1.3572775975840756</c:v>
                </c:pt>
                <c:pt idx="365">
                  <c:v>1.349440383079991</c:v>
                </c:pt>
                <c:pt idx="366">
                  <c:v>1.3341293324070278</c:v>
                </c:pt>
                <c:pt idx="367">
                  <c:v>1.3250275439512558</c:v>
                </c:pt>
                <c:pt idx="368">
                  <c:v>1.3075867177334077</c:v>
                </c:pt>
                <c:pt idx="369">
                  <c:v>1.3141721488069908</c:v>
                </c:pt>
                <c:pt idx="370">
                  <c:v>1.3262311942631637</c:v>
                </c:pt>
                <c:pt idx="371">
                  <c:v>1.3440870076234166</c:v>
                </c:pt>
                <c:pt idx="372">
                  <c:v>1.3461134009971181</c:v>
                </c:pt>
                <c:pt idx="373">
                  <c:v>1.3395952112355738</c:v>
                </c:pt>
                <c:pt idx="374">
                  <c:v>1.3416276759021275</c:v>
                </c:pt>
                <c:pt idx="375">
                  <c:v>1.3312858512488059</c:v>
                </c:pt>
                <c:pt idx="376">
                  <c:v>1.3328352632328462</c:v>
                </c:pt>
                <c:pt idx="377">
                  <c:v>1.3280947256514108</c:v>
                </c:pt>
                <c:pt idx="378">
                  <c:v>1.34235721397491</c:v>
                </c:pt>
                <c:pt idx="379">
                  <c:v>1.3273817239144519</c:v>
                </c:pt>
                <c:pt idx="380">
                  <c:v>1.3206421994425361</c:v>
                </c:pt>
                <c:pt idx="381">
                  <c:v>1.3148082649810742</c:v>
                </c:pt>
                <c:pt idx="382">
                  <c:v>1.2955816261699913</c:v>
                </c:pt>
                <c:pt idx="383">
                  <c:v>1.2804708801711291</c:v>
                </c:pt>
                <c:pt idx="384">
                  <c:v>1.3056312871007107</c:v>
                </c:pt>
                <c:pt idx="385">
                  <c:v>1.3456084415429979</c:v>
                </c:pt>
                <c:pt idx="386">
                  <c:v>1.3392261917230679</c:v>
                </c:pt>
                <c:pt idx="387">
                  <c:v>1.3448865627955493</c:v>
                </c:pt>
                <c:pt idx="388">
                  <c:v>1.3450676267971728</c:v>
                </c:pt>
                <c:pt idx="389">
                  <c:v>1.3418503738946386</c:v>
                </c:pt>
                <c:pt idx="390">
                  <c:v>1.3360752734827581</c:v>
                </c:pt>
                <c:pt idx="391">
                  <c:v>1.3316796920716187</c:v>
                </c:pt>
                <c:pt idx="392">
                  <c:v>1.3189987579416198</c:v>
                </c:pt>
                <c:pt idx="393">
                  <c:v>1.3226262780865978</c:v>
                </c:pt>
                <c:pt idx="394">
                  <c:v>1.3244843048628601</c:v>
                </c:pt>
                <c:pt idx="395">
                  <c:v>1.3136230096140178</c:v>
                </c:pt>
                <c:pt idx="396">
                  <c:v>1.3169461287022501</c:v>
                </c:pt>
                <c:pt idx="397">
                  <c:v>1.3191449904944601</c:v>
                </c:pt>
                <c:pt idx="398">
                  <c:v>1.3228974512548877</c:v>
                </c:pt>
                <c:pt idx="399">
                  <c:v>1.321942528822426</c:v>
                </c:pt>
                <c:pt idx="400">
                  <c:v>1.3265475569567942</c:v>
                </c:pt>
                <c:pt idx="401">
                  <c:v>1.3308170701133015</c:v>
                </c:pt>
                <c:pt idx="402">
                  <c:v>1.3302217124155797</c:v>
                </c:pt>
                <c:pt idx="403">
                  <c:v>1.3402164547089841</c:v>
                </c:pt>
                <c:pt idx="404">
                  <c:v>1.3412371187580703</c:v>
                </c:pt>
                <c:pt idx="405">
                  <c:v>1.3244067839838161</c:v>
                </c:pt>
                <c:pt idx="406">
                  <c:v>1.3264425783964413</c:v>
                </c:pt>
                <c:pt idx="407">
                  <c:v>1.3004929368792597</c:v>
                </c:pt>
                <c:pt idx="408">
                  <c:v>1.304274153110899</c:v>
                </c:pt>
                <c:pt idx="409">
                  <c:v>1.3254487973409632</c:v>
                </c:pt>
                <c:pt idx="410">
                  <c:v>1.3053409848528461</c:v>
                </c:pt>
                <c:pt idx="411">
                  <c:v>1.2992349217131285</c:v>
                </c:pt>
                <c:pt idx="412">
                  <c:v>1.2961704724037073</c:v>
                </c:pt>
                <c:pt idx="413">
                  <c:v>1.3010884602695367</c:v>
                </c:pt>
                <c:pt idx="414">
                  <c:v>1.2763569737871361</c:v>
                </c:pt>
                <c:pt idx="415">
                  <c:v>1.2760772040819135</c:v>
                </c:pt>
                <c:pt idx="416">
                  <c:v>1.2881075524576997</c:v>
                </c:pt>
                <c:pt idx="417">
                  <c:v>1.2859731283536275</c:v>
                </c:pt>
                <c:pt idx="418">
                  <c:v>1.2789383243054107</c:v>
                </c:pt>
                <c:pt idx="419">
                  <c:v>1.2766347976042902</c:v>
                </c:pt>
                <c:pt idx="420">
                  <c:v>1.2629948331189078</c:v>
                </c:pt>
                <c:pt idx="421">
                  <c:v>1.2615187724971884</c:v>
                </c:pt>
                <c:pt idx="422">
                  <c:v>1.2546369205687509</c:v>
                </c:pt>
                <c:pt idx="423">
                  <c:v>1.2428739684921688</c:v>
                </c:pt>
                <c:pt idx="424">
                  <c:v>1.2517920593844654</c:v>
                </c:pt>
                <c:pt idx="425">
                  <c:v>1.2721310049906367</c:v>
                </c:pt>
                <c:pt idx="426">
                  <c:v>1.2457036980585614</c:v>
                </c:pt>
                <c:pt idx="427">
                  <c:v>1.2482218039201318</c:v>
                </c:pt>
                <c:pt idx="428">
                  <c:v>1.2510704924732194</c:v>
                </c:pt>
                <c:pt idx="429">
                  <c:v>1.2597687312731198</c:v>
                </c:pt>
                <c:pt idx="430">
                  <c:v>1.273136932416818</c:v>
                </c:pt>
                <c:pt idx="431">
                  <c:v>1.2756255259824194</c:v>
                </c:pt>
                <c:pt idx="432">
                  <c:v>1.2929944799092399</c:v>
                </c:pt>
                <c:pt idx="433">
                  <c:v>1.2837777539290518</c:v>
                </c:pt>
                <c:pt idx="434">
                  <c:v>1.2945386330454158</c:v>
                </c:pt>
                <c:pt idx="435">
                  <c:v>1.3368369340973751</c:v>
                </c:pt>
                <c:pt idx="436">
                  <c:v>1.2892524707538879</c:v>
                </c:pt>
                <c:pt idx="437">
                  <c:v>1.2744400881473079</c:v>
                </c:pt>
                <c:pt idx="438">
                  <c:v>1.2927781815922721</c:v>
                </c:pt>
                <c:pt idx="439">
                  <c:v>1.293645786734521</c:v>
                </c:pt>
                <c:pt idx="440">
                  <c:v>1.3029496585945077</c:v>
                </c:pt>
                <c:pt idx="441">
                  <c:v>1.305811143105039</c:v>
                </c:pt>
                <c:pt idx="442">
                  <c:v>1.319559621553628</c:v>
                </c:pt>
                <c:pt idx="443">
                  <c:v>1.3218595057451978</c:v>
                </c:pt>
                <c:pt idx="444">
                  <c:v>1.3354215186614578</c:v>
                </c:pt>
                <c:pt idx="445">
                  <c:v>1.3438142741120576</c:v>
                </c:pt>
                <c:pt idx="446">
                  <c:v>1.3630878558530146</c:v>
                </c:pt>
                <c:pt idx="447">
                  <c:v>1.3663802843493393</c:v>
                </c:pt>
                <c:pt idx="448">
                  <c:v>1.3571529214729448</c:v>
                </c:pt>
                <c:pt idx="449">
                  <c:v>1.3396059346555282</c:v>
                </c:pt>
                <c:pt idx="450">
                  <c:v>1.3313398953293596</c:v>
                </c:pt>
                <c:pt idx="451">
                  <c:v>1.340674695831408</c:v>
                </c:pt>
                <c:pt idx="452">
                  <c:v>1.3382609493992701</c:v>
                </c:pt>
                <c:pt idx="453">
                  <c:v>1.3464799527996154</c:v>
                </c:pt>
                <c:pt idx="454">
                  <c:v>1.3628560661183406</c:v>
                </c:pt>
                <c:pt idx="455">
                  <c:v>1.3688812347482222</c:v>
                </c:pt>
                <c:pt idx="456">
                  <c:v>1.3643830492177864</c:v>
                </c:pt>
                <c:pt idx="457">
                  <c:v>1.3692300758274658</c:v>
                </c:pt>
                <c:pt idx="458">
                  <c:v>1.3695944239938329</c:v>
                </c:pt>
                <c:pt idx="459">
                  <c:v>1.3683309605030691</c:v>
                </c:pt>
                <c:pt idx="460">
                  <c:v>1.3623374780735533</c:v>
                </c:pt>
                <c:pt idx="461">
                  <c:v>1.365545300482625</c:v>
                </c:pt>
                <c:pt idx="462">
                  <c:v>1.3814673974761118</c:v>
                </c:pt>
                <c:pt idx="463">
                  <c:v>1.3951308766875161</c:v>
                </c:pt>
                <c:pt idx="464">
                  <c:v>1.4003701142040879</c:v>
                </c:pt>
                <c:pt idx="465">
                  <c:v>1.3870178529762911</c:v>
                </c:pt>
                <c:pt idx="466">
                  <c:v>1.375391114807786</c:v>
                </c:pt>
                <c:pt idx="467">
                  <c:v>1.3888782012301866</c:v>
                </c:pt>
                <c:pt idx="468">
                  <c:v>1.4014159123359338</c:v>
                </c:pt>
                <c:pt idx="469">
                  <c:v>1.4064626880985738</c:v>
                </c:pt>
                <c:pt idx="470">
                  <c:v>1.4243147056543817</c:v>
                </c:pt>
                <c:pt idx="471">
                  <c:v>1.4029812498698642</c:v>
                </c:pt>
                <c:pt idx="472">
                  <c:v>1.4107393340147472</c:v>
                </c:pt>
                <c:pt idx="473">
                  <c:v>1.3818030771287875</c:v>
                </c:pt>
                <c:pt idx="474">
                  <c:v>1.3881241021856954</c:v>
                </c:pt>
                <c:pt idx="475">
                  <c:v>1.3869911384567761</c:v>
                </c:pt>
                <c:pt idx="476">
                  <c:v>1.3763596646184901</c:v>
                </c:pt>
                <c:pt idx="477">
                  <c:v>1.3892487415085581</c:v>
                </c:pt>
                <c:pt idx="478">
                  <c:v>1.4122784857244108</c:v>
                </c:pt>
                <c:pt idx="479">
                  <c:v>1.4249880585364838</c:v>
                </c:pt>
                <c:pt idx="480">
                  <c:v>1.4165373328822195</c:v>
                </c:pt>
                <c:pt idx="481">
                  <c:v>1.4177736694109038</c:v>
                </c:pt>
                <c:pt idx="482">
                  <c:v>1.4122470032506707</c:v>
                </c:pt>
                <c:pt idx="483">
                  <c:v>1.405016596981312</c:v>
                </c:pt>
                <c:pt idx="484">
                  <c:v>1.4050626408304692</c:v>
                </c:pt>
                <c:pt idx="485">
                  <c:v>1.4094172270808258</c:v>
                </c:pt>
                <c:pt idx="486">
                  <c:v>1.4083136575273096</c:v>
                </c:pt>
                <c:pt idx="487">
                  <c:v>1.4294542438795648</c:v>
                </c:pt>
                <c:pt idx="488">
                  <c:v>1.4741942248254878</c:v>
                </c:pt>
                <c:pt idx="489">
                  <c:v>1.4741942248254878</c:v>
                </c:pt>
                <c:pt idx="490">
                  <c:v>1.4706249045351818</c:v>
                </c:pt>
                <c:pt idx="491">
                  <c:v>1.4805052883446848</c:v>
                </c:pt>
                <c:pt idx="492">
                  <c:v>1.4846911499533353</c:v>
                </c:pt>
                <c:pt idx="493">
                  <c:v>1.5050002516769494</c:v>
                </c:pt>
                <c:pt idx="494">
                  <c:v>1.5186248721102853</c:v>
                </c:pt>
                <c:pt idx="495">
                  <c:v>1.540309651421734</c:v>
                </c:pt>
                <c:pt idx="496">
                  <c:v>1.5413871835540061</c:v>
                </c:pt>
                <c:pt idx="497">
                  <c:v>1.54346813057134</c:v>
                </c:pt>
                <c:pt idx="498">
                  <c:v>1.5421660821187519</c:v>
                </c:pt>
                <c:pt idx="499">
                  <c:v>1.5094931173907638</c:v>
                </c:pt>
                <c:pt idx="500">
                  <c:v>1.4964581004067858</c:v>
                </c:pt>
                <c:pt idx="501">
                  <c:v>1.5210743621638978</c:v>
                </c:pt>
                <c:pt idx="502">
                  <c:v>1.5525141272010621</c:v>
                </c:pt>
                <c:pt idx="503">
                  <c:v>1.5767361563707181</c:v>
                </c:pt>
                <c:pt idx="504">
                  <c:v>1.5662521933519014</c:v>
                </c:pt>
                <c:pt idx="505">
                  <c:v>1.5772661203676932</c:v>
                </c:pt>
                <c:pt idx="506">
                  <c:v>1.5617484468888383</c:v>
                </c:pt>
                <c:pt idx="507">
                  <c:v>1.579473873290963</c:v>
                </c:pt>
                <c:pt idx="508">
                  <c:v>1.5696246563753495</c:v>
                </c:pt>
                <c:pt idx="509">
                  <c:v>1.5801017325886419</c:v>
                </c:pt>
                <c:pt idx="510">
                  <c:v>1.5850457873256116</c:v>
                </c:pt>
                <c:pt idx="511">
                  <c:v>1.6096608537465247</c:v>
                </c:pt>
                <c:pt idx="512">
                  <c:v>1.6287554573768521</c:v>
                </c:pt>
                <c:pt idx="513">
                  <c:v>1.6553626184623138</c:v>
                </c:pt>
                <c:pt idx="514">
                  <c:v>1.6476272791237061</c:v>
                </c:pt>
                <c:pt idx="515">
                  <c:v>1.6483079146866655</c:v>
                </c:pt>
                <c:pt idx="516">
                  <c:v>1.6788831402197941</c:v>
                </c:pt>
                <c:pt idx="517">
                  <c:v>1.6912599425465695</c:v>
                </c:pt>
                <c:pt idx="518">
                  <c:v>1.6755133900602048</c:v>
                </c:pt>
                <c:pt idx="519">
                  <c:v>1.6716432023364418</c:v>
                </c:pt>
                <c:pt idx="520">
                  <c:v>1.6613635970406258</c:v>
                </c:pt>
                <c:pt idx="521">
                  <c:v>1.6576251190296818</c:v>
                </c:pt>
                <c:pt idx="522">
                  <c:v>1.5991307526980414</c:v>
                </c:pt>
                <c:pt idx="523">
                  <c:v>1.6161823165019871</c:v>
                </c:pt>
                <c:pt idx="524">
                  <c:v>1.6121585873392983</c:v>
                </c:pt>
                <c:pt idx="525">
                  <c:v>1.6227233742503282</c:v>
                </c:pt>
                <c:pt idx="526">
                  <c:v>1.6492116505406338</c:v>
                </c:pt>
                <c:pt idx="527">
                  <c:v>1.6841135183085907</c:v>
                </c:pt>
                <c:pt idx="528">
                  <c:v>1.7021783041040821</c:v>
                </c:pt>
                <c:pt idx="529">
                  <c:v>1.7062856515127225</c:v>
                </c:pt>
                <c:pt idx="530">
                  <c:v>1.7304412426929945</c:v>
                </c:pt>
                <c:pt idx="531">
                  <c:v>1.7495006478512261</c:v>
                </c:pt>
                <c:pt idx="532">
                  <c:v>1.7562253909943888</c:v>
                </c:pt>
                <c:pt idx="533">
                  <c:v>1.7858823360883815</c:v>
                </c:pt>
                <c:pt idx="534">
                  <c:v>1.7935361175287601</c:v>
                </c:pt>
                <c:pt idx="535">
                  <c:v>1.8144454779884025</c:v>
                </c:pt>
                <c:pt idx="536">
                  <c:v>1.8356859675796591</c:v>
                </c:pt>
                <c:pt idx="537">
                  <c:v>1.8061772080267129</c:v>
                </c:pt>
                <c:pt idx="538">
                  <c:v>1.8070613538371574</c:v>
                </c:pt>
                <c:pt idx="539">
                  <c:v>1.8252824917735393</c:v>
                </c:pt>
                <c:pt idx="540">
                  <c:v>1.819419698591723</c:v>
                </c:pt>
                <c:pt idx="541">
                  <c:v>1.838701952211772</c:v>
                </c:pt>
                <c:pt idx="542">
                  <c:v>1.8075306613431517</c:v>
                </c:pt>
                <c:pt idx="543">
                  <c:v>1.80800531977287</c:v>
                </c:pt>
                <c:pt idx="544">
                  <c:v>1.8147188284174585</c:v>
                </c:pt>
                <c:pt idx="545">
                  <c:v>1.8093661925673408</c:v>
                </c:pt>
                <c:pt idx="546">
                  <c:v>1.8082254842103151</c:v>
                </c:pt>
                <c:pt idx="547">
                  <c:v>1.826700166792796</c:v>
                </c:pt>
                <c:pt idx="548">
                  <c:v>1.8639800800484658</c:v>
                </c:pt>
                <c:pt idx="549">
                  <c:v>1.8863430013088907</c:v>
                </c:pt>
                <c:pt idx="550">
                  <c:v>1.8867876400741153</c:v>
                </c:pt>
                <c:pt idx="551">
                  <c:v>1.8864411715477987</c:v>
                </c:pt>
                <c:pt idx="552">
                  <c:v>1.9091958441581909</c:v>
                </c:pt>
                <c:pt idx="553">
                  <c:v>1.9188330210786106</c:v>
                </c:pt>
                <c:pt idx="554">
                  <c:v>1.935973696478519</c:v>
                </c:pt>
                <c:pt idx="555">
                  <c:v>1.9087373350807879</c:v>
                </c:pt>
                <c:pt idx="556">
                  <c:v>1.8832761145562871</c:v>
                </c:pt>
                <c:pt idx="557">
                  <c:v>1.8825578348764838</c:v>
                </c:pt>
                <c:pt idx="558">
                  <c:v>1.8914759619958228</c:v>
                </c:pt>
                <c:pt idx="559">
                  <c:v>1.8636796042617962</c:v>
                </c:pt>
                <c:pt idx="560">
                  <c:v>1.8607837085254044</c:v>
                </c:pt>
                <c:pt idx="561">
                  <c:v>1.8904466379747475</c:v>
                </c:pt>
                <c:pt idx="562">
                  <c:v>1.9160697252984766</c:v>
                </c:pt>
                <c:pt idx="563">
                  <c:v>1.9211212248941889</c:v>
                </c:pt>
                <c:pt idx="564">
                  <c:v>1.9517438264181959</c:v>
                </c:pt>
                <c:pt idx="565">
                  <c:v>1.9499101614132461</c:v>
                </c:pt>
                <c:pt idx="566">
                  <c:v>1.9653627804215419</c:v>
                </c:pt>
                <c:pt idx="567">
                  <c:v>1.9806344224818999</c:v>
                </c:pt>
                <c:pt idx="568">
                  <c:v>1.9849090372662919</c:v>
                </c:pt>
                <c:pt idx="569">
                  <c:v>1.9607322784365648</c:v>
                </c:pt>
                <c:pt idx="570">
                  <c:v>1.9775142310607818</c:v>
                </c:pt>
                <c:pt idx="571">
                  <c:v>1.9664491630890097</c:v>
                </c:pt>
                <c:pt idx="572">
                  <c:v>1.9671702530226471</c:v>
                </c:pt>
                <c:pt idx="573">
                  <c:v>1.9984086006329718</c:v>
                </c:pt>
                <c:pt idx="574">
                  <c:v>2.0380245337605571</c:v>
                </c:pt>
                <c:pt idx="575">
                  <c:v>2.0343660904975742</c:v>
                </c:pt>
                <c:pt idx="576">
                  <c:v>2.0673410949127491</c:v>
                </c:pt>
                <c:pt idx="577">
                  <c:v>2.0545864442616555</c:v>
                </c:pt>
                <c:pt idx="578">
                  <c:v>2.0584231566224602</c:v>
                </c:pt>
                <c:pt idx="579">
                  <c:v>2.0459303279695802</c:v>
                </c:pt>
                <c:pt idx="580">
                  <c:v>2.0690590669725206</c:v>
                </c:pt>
                <c:pt idx="581">
                  <c:v>2.0874591042315847</c:v>
                </c:pt>
                <c:pt idx="582">
                  <c:v>2.0965732864604392</c:v>
                </c:pt>
                <c:pt idx="583">
                  <c:v>2.0941631670484009</c:v>
                </c:pt>
                <c:pt idx="584">
                  <c:v>2.0708489733091398</c:v>
                </c:pt>
                <c:pt idx="585">
                  <c:v>2.0439388306377202</c:v>
                </c:pt>
                <c:pt idx="586">
                  <c:v>2.0579193547609211</c:v>
                </c:pt>
                <c:pt idx="587">
                  <c:v>2.0563796257860183</c:v>
                </c:pt>
                <c:pt idx="588">
                  <c:v>2.0552962651137987</c:v>
                </c:pt>
                <c:pt idx="589">
                  <c:v>2.0606748723629558</c:v>
                </c:pt>
                <c:pt idx="590">
                  <c:v>2.0866742378577392</c:v>
                </c:pt>
                <c:pt idx="591">
                  <c:v>2.11322827922409</c:v>
                </c:pt>
                <c:pt idx="592">
                  <c:v>2.1412036269610262</c:v>
                </c:pt>
                <c:pt idx="593">
                  <c:v>2.1823334184255612</c:v>
                </c:pt>
                <c:pt idx="594">
                  <c:v>2.1902041983945542</c:v>
                </c:pt>
                <c:pt idx="595">
                  <c:v>2.1712760390504147</c:v>
                </c:pt>
                <c:pt idx="596">
                  <c:v>2.1655827962133642</c:v>
                </c:pt>
                <c:pt idx="597">
                  <c:v>2.1846482594274002</c:v>
                </c:pt>
                <c:pt idx="598">
                  <c:v>2.1690395439075121</c:v>
                </c:pt>
                <c:pt idx="599">
                  <c:v>2.1438369549533491</c:v>
                </c:pt>
                <c:pt idx="600">
                  <c:v>2.1669890603155202</c:v>
                </c:pt>
                <c:pt idx="601">
                  <c:v>2.1518891614284827</c:v>
                </c:pt>
                <c:pt idx="602">
                  <c:v>2.1478574009456985</c:v>
                </c:pt>
                <c:pt idx="603">
                  <c:v>2.1612361320736637</c:v>
                </c:pt>
                <c:pt idx="604">
                  <c:v>2.1713974457038225</c:v>
                </c:pt>
                <c:pt idx="605">
                  <c:v>2.1860765836032798</c:v>
                </c:pt>
                <c:pt idx="606">
                  <c:v>2.2095471779608191</c:v>
                </c:pt>
                <c:pt idx="607">
                  <c:v>2.2173772280577491</c:v>
                </c:pt>
                <c:pt idx="608">
                  <c:v>2.2216885783988194</c:v>
                </c:pt>
                <c:pt idx="609">
                  <c:v>2.2292615800848972</c:v>
                </c:pt>
                <c:pt idx="610">
                  <c:v>2.2450647946546085</c:v>
                </c:pt>
                <c:pt idx="611">
                  <c:v>2.256180284938528</c:v>
                </c:pt>
                <c:pt idx="612">
                  <c:v>2.2841524391713346</c:v>
                </c:pt>
                <c:pt idx="613">
                  <c:v>2.2992573777642438</c:v>
                </c:pt>
                <c:pt idx="614">
                  <c:v>2.3041817868180052</c:v>
                </c:pt>
                <c:pt idx="615">
                  <c:v>2.3041817868180052</c:v>
                </c:pt>
                <c:pt idx="616">
                  <c:v>2.3541497281401922</c:v>
                </c:pt>
                <c:pt idx="617">
                  <c:v>2.3781189601329462</c:v>
                </c:pt>
                <c:pt idx="618">
                  <c:v>2.3474592476504808</c:v>
                </c:pt>
                <c:pt idx="619">
                  <c:v>2.4147728947445977</c:v>
                </c:pt>
                <c:pt idx="620">
                  <c:v>2.4307392658406202</c:v>
                </c:pt>
                <c:pt idx="621">
                  <c:v>2.4144737988126392</c:v>
                </c:pt>
                <c:pt idx="622">
                  <c:v>2.3751742937637768</c:v>
                </c:pt>
                <c:pt idx="623">
                  <c:v>2.3893045680445764</c:v>
                </c:pt>
                <c:pt idx="624">
                  <c:v>2.3942239672399439</c:v>
                </c:pt>
                <c:pt idx="625">
                  <c:v>2.4124429459317049</c:v>
                </c:pt>
                <c:pt idx="626">
                  <c:v>2.4601809374572099</c:v>
                </c:pt>
                <c:pt idx="627">
                  <c:v>2.508429745969508</c:v>
                </c:pt>
                <c:pt idx="628">
                  <c:v>2.4900557866445467</c:v>
                </c:pt>
                <c:pt idx="629">
                  <c:v>2.4184577935146567</c:v>
                </c:pt>
                <c:pt idx="630">
                  <c:v>2.4246151116870287</c:v>
                </c:pt>
                <c:pt idx="631">
                  <c:v>2.3948318449553492</c:v>
                </c:pt>
                <c:pt idx="632">
                  <c:v>2.336348900620838</c:v>
                </c:pt>
                <c:pt idx="633">
                  <c:v>2.3181608210600979</c:v>
                </c:pt>
                <c:pt idx="634">
                  <c:v>2.2624622851306349</c:v>
                </c:pt>
                <c:pt idx="635">
                  <c:v>2.3262877429605093</c:v>
                </c:pt>
                <c:pt idx="636">
                  <c:v>2.3601976290278439</c:v>
                </c:pt>
                <c:pt idx="637">
                  <c:v>2.341597695407089</c:v>
                </c:pt>
                <c:pt idx="638">
                  <c:v>2.3395208925114002</c:v>
                </c:pt>
                <c:pt idx="639">
                  <c:v>2.3721461862150193</c:v>
                </c:pt>
                <c:pt idx="640">
                  <c:v>2.4177367281476094</c:v>
                </c:pt>
                <c:pt idx="641">
                  <c:v>2.4067456596187324</c:v>
                </c:pt>
                <c:pt idx="642">
                  <c:v>2.4525120928033766</c:v>
                </c:pt>
                <c:pt idx="643">
                  <c:v>2.4368094747772142</c:v>
                </c:pt>
                <c:pt idx="644">
                  <c:v>2.4710036499986989</c:v>
                </c:pt>
                <c:pt idx="645">
                  <c:v>2.4155738253374532</c:v>
                </c:pt>
                <c:pt idx="646">
                  <c:v>2.4385702510051415</c:v>
                </c:pt>
                <c:pt idx="647">
                  <c:v>2.4403158033122159</c:v>
                </c:pt>
                <c:pt idx="648">
                  <c:v>2.4455051471889981</c:v>
                </c:pt>
                <c:pt idx="649">
                  <c:v>2.4401880832574649</c:v>
                </c:pt>
                <c:pt idx="650">
                  <c:v>2.4994173362271037</c:v>
                </c:pt>
                <c:pt idx="651">
                  <c:v>2.5154416627302787</c:v>
                </c:pt>
                <c:pt idx="652">
                  <c:v>2.5369367554527198</c:v>
                </c:pt>
                <c:pt idx="653">
                  <c:v>2.605630418281049</c:v>
                </c:pt>
                <c:pt idx="654">
                  <c:v>2.5875719508486692</c:v>
                </c:pt>
                <c:pt idx="655">
                  <c:v>2.6456834175975841</c:v>
                </c:pt>
                <c:pt idx="656">
                  <c:v>2.6590490513398937</c:v>
                </c:pt>
                <c:pt idx="657">
                  <c:v>2.7085566982191249</c:v>
                </c:pt>
                <c:pt idx="658">
                  <c:v>2.7292113164559617</c:v>
                </c:pt>
                <c:pt idx="659">
                  <c:v>2.8018642075874212</c:v>
                </c:pt>
                <c:pt idx="660">
                  <c:v>2.8804634658164687</c:v>
                </c:pt>
                <c:pt idx="661">
                  <c:v>2.8803787776187679</c:v>
                </c:pt>
                <c:pt idx="662">
                  <c:v>2.9271176876154104</c:v>
                </c:pt>
                <c:pt idx="663">
                  <c:v>2.8676901972296878</c:v>
                </c:pt>
                <c:pt idx="664">
                  <c:v>2.8839576574221262</c:v>
                </c:pt>
                <c:pt idx="665">
                  <c:v>2.8606578135872307</c:v>
                </c:pt>
                <c:pt idx="666">
                  <c:v>2.7387784383480427</c:v>
                </c:pt>
                <c:pt idx="667">
                  <c:v>2.6621420046267077</c:v>
                </c:pt>
                <c:pt idx="668">
                  <c:v>2.7751241633444002</c:v>
                </c:pt>
                <c:pt idx="669">
                  <c:v>2.7965707191630487</c:v>
                </c:pt>
                <c:pt idx="670">
                  <c:v>2.8533673522243155</c:v>
                </c:pt>
                <c:pt idx="671">
                  <c:v>2.7932946121457642</c:v>
                </c:pt>
                <c:pt idx="672">
                  <c:v>2.7246100890833156</c:v>
                </c:pt>
                <c:pt idx="673">
                  <c:v>2.7692535995048337</c:v>
                </c:pt>
                <c:pt idx="674">
                  <c:v>2.6462101756477465</c:v>
                </c:pt>
                <c:pt idx="675">
                  <c:v>2.5604524116726597</c:v>
                </c:pt>
                <c:pt idx="676">
                  <c:v>2.7317540127111601</c:v>
                </c:pt>
                <c:pt idx="677">
                  <c:v>2.8093255580169876</c:v>
                </c:pt>
                <c:pt idx="678">
                  <c:v>2.7199926060579842</c:v>
                </c:pt>
                <c:pt idx="679">
                  <c:v>2.6236920876516012</c:v>
                </c:pt>
                <c:pt idx="680">
                  <c:v>2.5125051404950787</c:v>
                </c:pt>
                <c:pt idx="681">
                  <c:v>2.5497066504332797</c:v>
                </c:pt>
                <c:pt idx="682">
                  <c:v>2.6013456520452389</c:v>
                </c:pt>
                <c:pt idx="683">
                  <c:v>2.66387533057555</c:v>
                </c:pt>
                <c:pt idx="684">
                  <c:v>2.6753183460940488</c:v>
                </c:pt>
                <c:pt idx="685">
                  <c:v>2.6832066854853802</c:v>
                </c:pt>
                <c:pt idx="686">
                  <c:v>2.6598694489597867</c:v>
                </c:pt>
                <c:pt idx="687">
                  <c:v>2.6498701991602367</c:v>
                </c:pt>
                <c:pt idx="688">
                  <c:v>2.6739319413567504</c:v>
                </c:pt>
                <c:pt idx="689">
                  <c:v>2.6503010599960546</c:v>
                </c:pt>
                <c:pt idx="690">
                  <c:v>2.6522902013358407</c:v>
                </c:pt>
                <c:pt idx="691">
                  <c:v>2.6556978556209452</c:v>
                </c:pt>
                <c:pt idx="692">
                  <c:v>2.6359613008117275</c:v>
                </c:pt>
                <c:pt idx="693">
                  <c:v>2.6283843954595882</c:v>
                </c:pt>
                <c:pt idx="694">
                  <c:v>2.5938898504699002</c:v>
                </c:pt>
                <c:pt idx="695">
                  <c:v>2.5280455251808727</c:v>
                </c:pt>
                <c:pt idx="696">
                  <c:v>2.5694072699678476</c:v>
                </c:pt>
                <c:pt idx="697">
                  <c:v>2.5510686560300067</c:v>
                </c:pt>
                <c:pt idx="698">
                  <c:v>2.5215063328337344</c:v>
                </c:pt>
                <c:pt idx="699">
                  <c:v>2.5731242109209616</c:v>
                </c:pt>
                <c:pt idx="700">
                  <c:v>2.5578994019151478</c:v>
                </c:pt>
                <c:pt idx="701">
                  <c:v>2.5552127881810911</c:v>
                </c:pt>
                <c:pt idx="702">
                  <c:v>2.5272506258086027</c:v>
                </c:pt>
                <c:pt idx="703">
                  <c:v>2.3580579874714234</c:v>
                </c:pt>
                <c:pt idx="704">
                  <c:v>2.3818244864074756</c:v>
                </c:pt>
                <c:pt idx="705">
                  <c:v>2.4449463284552766</c:v>
                </c:pt>
                <c:pt idx="706">
                  <c:v>2.4263642748226402</c:v>
                </c:pt>
                <c:pt idx="707">
                  <c:v>2.472807058277223</c:v>
                </c:pt>
                <c:pt idx="708">
                  <c:v>2.5340477285831318</c:v>
                </c:pt>
                <c:pt idx="709">
                  <c:v>2.5539111326452208</c:v>
                </c:pt>
                <c:pt idx="710">
                  <c:v>2.5533263421764216</c:v>
                </c:pt>
                <c:pt idx="711">
                  <c:v>2.5510170708613402</c:v>
                </c:pt>
                <c:pt idx="712">
                  <c:v>2.5063823171176396</c:v>
                </c:pt>
                <c:pt idx="713">
                  <c:v>2.541317886638625</c:v>
                </c:pt>
                <c:pt idx="714">
                  <c:v>2.5427759003429502</c:v>
                </c:pt>
                <c:pt idx="715">
                  <c:v>2.5785660094683371</c:v>
                </c:pt>
                <c:pt idx="716">
                  <c:v>2.6401795949959612</c:v>
                </c:pt>
                <c:pt idx="717">
                  <c:v>2.6435058477475568</c:v>
                </c:pt>
                <c:pt idx="718">
                  <c:v>2.6673572881885712</c:v>
                </c:pt>
                <c:pt idx="719">
                  <c:v>2.6998592989843644</c:v>
                </c:pt>
                <c:pt idx="720">
                  <c:v>2.677418912296345</c:v>
                </c:pt>
                <c:pt idx="721">
                  <c:v>2.613243243648256</c:v>
                </c:pt>
                <c:pt idx="722">
                  <c:v>2.5557050329695183</c:v>
                </c:pt>
                <c:pt idx="723">
                  <c:v>2.5172228349575247</c:v>
                </c:pt>
                <c:pt idx="724">
                  <c:v>2.5171505511699692</c:v>
                </c:pt>
                <c:pt idx="725">
                  <c:v>2.5074501154677047</c:v>
                </c:pt>
                <c:pt idx="726">
                  <c:v>2.4839811896500752</c:v>
                </c:pt>
                <c:pt idx="727">
                  <c:v>2.5508078608266471</c:v>
                </c:pt>
                <c:pt idx="728">
                  <c:v>2.6309641888953212</c:v>
                </c:pt>
                <c:pt idx="729">
                  <c:v>2.6546937142699671</c:v>
                </c:pt>
                <c:pt idx="730">
                  <c:v>2.5973338965414063</c:v>
                </c:pt>
                <c:pt idx="731">
                  <c:v>2.6734530615180003</c:v>
                </c:pt>
                <c:pt idx="732">
                  <c:v>2.6530481504181167</c:v>
                </c:pt>
                <c:pt idx="733">
                  <c:v>2.6572578924929746</c:v>
                </c:pt>
                <c:pt idx="734">
                  <c:v>2.6913044906540522</c:v>
                </c:pt>
                <c:pt idx="735">
                  <c:v>2.6936015026027618</c:v>
                </c:pt>
                <c:pt idx="736">
                  <c:v>2.6904284828684477</c:v>
                </c:pt>
                <c:pt idx="737">
                  <c:v>2.6849214556661529</c:v>
                </c:pt>
                <c:pt idx="738">
                  <c:v>2.6975913079692218</c:v>
                </c:pt>
                <c:pt idx="739">
                  <c:v>2.6484033826964013</c:v>
                </c:pt>
                <c:pt idx="740">
                  <c:v>2.6582905233342577</c:v>
                </c:pt>
                <c:pt idx="741">
                  <c:v>2.6397984259012577</c:v>
                </c:pt>
                <c:pt idx="742">
                  <c:v>2.6932738617996081</c:v>
                </c:pt>
                <c:pt idx="743">
                  <c:v>2.6879032215730452</c:v>
                </c:pt>
                <c:pt idx="744">
                  <c:v>2.6775512889656055</c:v>
                </c:pt>
                <c:pt idx="745">
                  <c:v>2.7040616977672411</c:v>
                </c:pt>
                <c:pt idx="746">
                  <c:v>2.7352626775461526</c:v>
                </c:pt>
                <c:pt idx="747">
                  <c:v>2.7194727955569404</c:v>
                </c:pt>
                <c:pt idx="748">
                  <c:v>2.7167051249272927</c:v>
                </c:pt>
                <c:pt idx="749">
                  <c:v>2.6587859123850381</c:v>
                </c:pt>
                <c:pt idx="750">
                  <c:v>2.6072091240718867</c:v>
                </c:pt>
                <c:pt idx="751">
                  <c:v>2.6518454991098239</c:v>
                </c:pt>
                <c:pt idx="752">
                  <c:v>2.6432962674007503</c:v>
                </c:pt>
                <c:pt idx="753">
                  <c:v>2.6643495157866082</c:v>
                </c:pt>
                <c:pt idx="754">
                  <c:v>2.6521799696283588</c:v>
                </c:pt>
                <c:pt idx="755">
                  <c:v>2.6421234876438038</c:v>
                </c:pt>
                <c:pt idx="756">
                  <c:v>2.5890057496751382</c:v>
                </c:pt>
                <c:pt idx="757">
                  <c:v>2.5482090264427111</c:v>
                </c:pt>
                <c:pt idx="758">
                  <c:v>2.5118543220301586</c:v>
                </c:pt>
                <c:pt idx="759">
                  <c:v>2.4291644428630752</c:v>
                </c:pt>
                <c:pt idx="760">
                  <c:v>2.3865333730978913</c:v>
                </c:pt>
                <c:pt idx="761">
                  <c:v>2.3695447353096504</c:v>
                </c:pt>
                <c:pt idx="762">
                  <c:v>2.3733934893529582</c:v>
                </c:pt>
                <c:pt idx="763">
                  <c:v>2.414647068463355</c:v>
                </c:pt>
                <c:pt idx="764">
                  <c:v>2.4076496420583111</c:v>
                </c:pt>
                <c:pt idx="765">
                  <c:v>2.3628876561732577</c:v>
                </c:pt>
                <c:pt idx="766">
                  <c:v>2.3804859134046858</c:v>
                </c:pt>
                <c:pt idx="767">
                  <c:v>2.4046394798675661</c:v>
                </c:pt>
                <c:pt idx="768">
                  <c:v>2.3701729342409728</c:v>
                </c:pt>
                <c:pt idx="769">
                  <c:v>2.2769966026737607</c:v>
                </c:pt>
                <c:pt idx="770">
                  <c:v>2.2217403914989982</c:v>
                </c:pt>
                <c:pt idx="771">
                  <c:v>2.1961970248782388</c:v>
                </c:pt>
                <c:pt idx="772">
                  <c:v>2.2179554342550567</c:v>
                </c:pt>
                <c:pt idx="773">
                  <c:v>2.1305401256420597</c:v>
                </c:pt>
                <c:pt idx="774">
                  <c:v>2.123515930510008</c:v>
                </c:pt>
                <c:pt idx="775">
                  <c:v>2.0932123180163802</c:v>
                </c:pt>
                <c:pt idx="776">
                  <c:v>2.1396069124227437</c:v>
                </c:pt>
                <c:pt idx="777">
                  <c:v>2.1619920829927044</c:v>
                </c:pt>
                <c:pt idx="778">
                  <c:v>2.1120585275158326</c:v>
                </c:pt>
                <c:pt idx="779">
                  <c:v>2.1559196717230673</c:v>
                </c:pt>
                <c:pt idx="780">
                  <c:v>2.1830957981643015</c:v>
                </c:pt>
                <c:pt idx="781">
                  <c:v>2.1832626088992502</c:v>
                </c:pt>
                <c:pt idx="782">
                  <c:v>2.2521041092086977</c:v>
                </c:pt>
                <c:pt idx="783">
                  <c:v>2.2283488181448785</c:v>
                </c:pt>
                <c:pt idx="784">
                  <c:v>2.2206359599805552</c:v>
                </c:pt>
                <c:pt idx="785">
                  <c:v>2.1660862684241806</c:v>
                </c:pt>
                <c:pt idx="786">
                  <c:v>2.2040429906557009</c:v>
                </c:pt>
                <c:pt idx="787">
                  <c:v>2.1758120640899121</c:v>
                </c:pt>
                <c:pt idx="788">
                  <c:v>2.1728759608601367</c:v>
                </c:pt>
                <c:pt idx="789">
                  <c:v>2.1372100675631942</c:v>
                </c:pt>
                <c:pt idx="790">
                  <c:v>2.0547454204457192</c:v>
                </c:pt>
                <c:pt idx="791">
                  <c:v>2.0540770148375382</c:v>
                </c:pt>
                <c:pt idx="792">
                  <c:v>2.0370458842907175</c:v>
                </c:pt>
                <c:pt idx="793">
                  <c:v>2.0061486158746962</c:v>
                </c:pt>
                <c:pt idx="794">
                  <c:v>1.9679007253793921</c:v>
                </c:pt>
                <c:pt idx="795">
                  <c:v>1.9312163729156526</c:v>
                </c:pt>
                <c:pt idx="796">
                  <c:v>1.9246024529576662</c:v>
                </c:pt>
                <c:pt idx="797">
                  <c:v>1.9055702060601472</c:v>
                </c:pt>
                <c:pt idx="798">
                  <c:v>1.9548255671785257</c:v>
                </c:pt>
                <c:pt idx="799">
                  <c:v>1.9137717884407932</c:v>
                </c:pt>
                <c:pt idx="800">
                  <c:v>1.8581483732331501</c:v>
                </c:pt>
                <c:pt idx="801">
                  <c:v>1.850497681723124</c:v>
                </c:pt>
                <c:pt idx="802">
                  <c:v>1.8831544625232961</c:v>
                </c:pt>
                <c:pt idx="803">
                  <c:v>1.9190657765796404</c:v>
                </c:pt>
                <c:pt idx="804">
                  <c:v>2.0256958350678378</c:v>
                </c:pt>
                <c:pt idx="805">
                  <c:v>1.9954183149254499</c:v>
                </c:pt>
                <c:pt idx="806">
                  <c:v>2.0036103718448142</c:v>
                </c:pt>
                <c:pt idx="807">
                  <c:v>2.0046181557742067</c:v>
                </c:pt>
                <c:pt idx="808">
                  <c:v>1.9777953558448944</c:v>
                </c:pt>
                <c:pt idx="809">
                  <c:v>1.8909259617857821</c:v>
                </c:pt>
                <c:pt idx="810">
                  <c:v>1.826345183620796</c:v>
                </c:pt>
                <c:pt idx="811">
                  <c:v>1.8419271287182144</c:v>
                </c:pt>
                <c:pt idx="812">
                  <c:v>1.8008081005127921</c:v>
                </c:pt>
                <c:pt idx="813">
                  <c:v>1.7780890309381026</c:v>
                </c:pt>
                <c:pt idx="814">
                  <c:v>1.6649974514291239</c:v>
                </c:pt>
                <c:pt idx="815">
                  <c:v>1.70410530740118</c:v>
                </c:pt>
                <c:pt idx="816">
                  <c:v>1.6746653421896638</c:v>
                </c:pt>
                <c:pt idx="817">
                  <c:v>1.7023873455823781</c:v>
                </c:pt>
                <c:pt idx="818">
                  <c:v>1.5796669019825209</c:v>
                </c:pt>
                <c:pt idx="819">
                  <c:v>1.6287952984556571</c:v>
                </c:pt>
                <c:pt idx="820">
                  <c:v>1.652965229931787</c:v>
                </c:pt>
                <c:pt idx="821">
                  <c:v>1.5986374962460361</c:v>
                </c:pt>
                <c:pt idx="822">
                  <c:v>1.5320092935364777</c:v>
                </c:pt>
                <c:pt idx="823">
                  <c:v>1.5785825062520915</c:v>
                </c:pt>
                <c:pt idx="824">
                  <c:v>1.6049276320176797</c:v>
                </c:pt>
                <c:pt idx="825">
                  <c:v>1.5770949103988974</c:v>
                </c:pt>
                <c:pt idx="826">
                  <c:v>1.5556329933143698</c:v>
                </c:pt>
                <c:pt idx="827">
                  <c:v>1.5751923539280528</c:v>
                </c:pt>
                <c:pt idx="828">
                  <c:v>1.5257293730540129</c:v>
                </c:pt>
                <c:pt idx="829">
                  <c:v>1.5050721332745685</c:v>
                </c:pt>
                <c:pt idx="830">
                  <c:v>1.5354372751238252</c:v>
                </c:pt>
                <c:pt idx="831">
                  <c:v>1.5888605365084087</c:v>
                </c:pt>
                <c:pt idx="832">
                  <c:v>1.571913275513019</c:v>
                </c:pt>
                <c:pt idx="833">
                  <c:v>1.5239264253048812</c:v>
                </c:pt>
                <c:pt idx="834">
                  <c:v>1.5403368589676019</c:v>
                </c:pt>
                <c:pt idx="835">
                  <c:v>1.6353679166237909</c:v>
                </c:pt>
                <c:pt idx="836">
                  <c:v>1.6207469547485116</c:v>
                </c:pt>
                <c:pt idx="837">
                  <c:v>1.5770048807194061</c:v>
                </c:pt>
                <c:pt idx="838">
                  <c:v>1.5770530664201303</c:v>
                </c:pt>
                <c:pt idx="839">
                  <c:v>1.5668684084337101</c:v>
                </c:pt>
                <c:pt idx="840">
                  <c:v>1.5406147108057262</c:v>
                </c:pt>
                <c:pt idx="841">
                  <c:v>1.5134892119840797</c:v>
                </c:pt>
                <c:pt idx="842">
                  <c:v>1.490030325106972</c:v>
                </c:pt>
                <c:pt idx="843">
                  <c:v>1.5071846443931038</c:v>
                </c:pt>
                <c:pt idx="844">
                  <c:v>1.5032112756297946</c:v>
                </c:pt>
                <c:pt idx="845">
                  <c:v>1.5010833262940446</c:v>
                </c:pt>
                <c:pt idx="846">
                  <c:v>1.4809362269326034</c:v>
                </c:pt>
                <c:pt idx="847">
                  <c:v>1.422957106330571</c:v>
                </c:pt>
                <c:pt idx="848">
                  <c:v>1.4199948791450716</c:v>
                </c:pt>
                <c:pt idx="849">
                  <c:v>1.4875700689083891</c:v>
                </c:pt>
                <c:pt idx="850">
                  <c:v>1.4805628775476538</c:v>
                </c:pt>
                <c:pt idx="851">
                  <c:v>1.4403626536120833</c:v>
                </c:pt>
                <c:pt idx="852">
                  <c:v>1.4575456363483859</c:v>
                </c:pt>
                <c:pt idx="853">
                  <c:v>1.4235245319304246</c:v>
                </c:pt>
                <c:pt idx="854">
                  <c:v>1.3681599650841301</c:v>
                </c:pt>
                <c:pt idx="855">
                  <c:v>1.3709953854456758</c:v>
                </c:pt>
                <c:pt idx="856">
                  <c:v>1.3402387410076813</c:v>
                </c:pt>
                <c:pt idx="857">
                  <c:v>1.3112023868484146</c:v>
                </c:pt>
                <c:pt idx="858">
                  <c:v>1.2472708674689759</c:v>
                </c:pt>
                <c:pt idx="859">
                  <c:v>1.2971467833593533</c:v>
                </c:pt>
                <c:pt idx="860">
                  <c:v>1.2898699447483328</c:v>
                </c:pt>
                <c:pt idx="861">
                  <c:v>1.3128660781350416</c:v>
                </c:pt>
                <c:pt idx="862">
                  <c:v>1.3402676327689522</c:v>
                </c:pt>
                <c:pt idx="863">
                  <c:v>1.3358085942859619</c:v>
                </c:pt>
                <c:pt idx="864">
                  <c:v>1.3722354816173521</c:v>
                </c:pt>
                <c:pt idx="865">
                  <c:v>1.3805775849631916</c:v>
                </c:pt>
                <c:pt idx="866">
                  <c:v>1.4174396783500616</c:v>
                </c:pt>
                <c:pt idx="867">
                  <c:v>1.3716788840886045</c:v>
                </c:pt>
                <c:pt idx="868">
                  <c:v>1.3242193723620557</c:v>
                </c:pt>
                <c:pt idx="869">
                  <c:v>1.3413903467084498</c:v>
                </c:pt>
                <c:pt idx="870">
                  <c:v>1.3334098183558818</c:v>
                </c:pt>
                <c:pt idx="871">
                  <c:v>1.3345853463282098</c:v>
                </c:pt>
                <c:pt idx="872">
                  <c:v>1.3345853463282098</c:v>
                </c:pt>
                <c:pt idx="873">
                  <c:v>1.4095307490527538</c:v>
                </c:pt>
                <c:pt idx="874">
                  <c:v>1.4174117726357212</c:v>
                </c:pt>
                <c:pt idx="875">
                  <c:v>1.3734021903647065</c:v>
                </c:pt>
                <c:pt idx="876">
                  <c:v>1.4241459679386621</c:v>
                </c:pt>
                <c:pt idx="877">
                  <c:v>1.4258813048237968</c:v>
                </c:pt>
                <c:pt idx="878">
                  <c:v>1.4596637429835178</c:v>
                </c:pt>
                <c:pt idx="879">
                  <c:v>1.4765885041194604</c:v>
                </c:pt>
                <c:pt idx="880">
                  <c:v>1.46834743243352</c:v>
                </c:pt>
                <c:pt idx="881">
                  <c:v>1.4916002523426906</c:v>
                </c:pt>
                <c:pt idx="882">
                  <c:v>1.4492019492994854</c:v>
                </c:pt>
                <c:pt idx="883">
                  <c:v>1.4426669855337269</c:v>
                </c:pt>
                <c:pt idx="884">
                  <c:v>1.4402533230277961</c:v>
                </c:pt>
                <c:pt idx="885">
                  <c:v>1.4216508700287405</c:v>
                </c:pt>
                <c:pt idx="886">
                  <c:v>1.4451569587089379</c:v>
                </c:pt>
                <c:pt idx="887">
                  <c:v>1.4744562784082227</c:v>
                </c:pt>
                <c:pt idx="888">
                  <c:v>1.4418673127962338</c:v>
                </c:pt>
                <c:pt idx="889">
                  <c:v>1.4236679723137711</c:v>
                </c:pt>
                <c:pt idx="890">
                  <c:v>1.4344141142477631</c:v>
                </c:pt>
                <c:pt idx="891">
                  <c:v>1.421710474587768</c:v>
                </c:pt>
                <c:pt idx="892">
                  <c:v>1.4638891016083091</c:v>
                </c:pt>
                <c:pt idx="893">
                  <c:v>1.4323006071057538</c:v>
                </c:pt>
                <c:pt idx="894">
                  <c:v>1.4217977043113386</c:v>
                </c:pt>
                <c:pt idx="895">
                  <c:v>1.3749427874601738</c:v>
                </c:pt>
                <c:pt idx="896">
                  <c:v>1.3650345995424138</c:v>
                </c:pt>
                <c:pt idx="897">
                  <c:v>1.3462036997727715</c:v>
                </c:pt>
                <c:pt idx="898">
                  <c:v>1.3407157421830287</c:v>
                </c:pt>
                <c:pt idx="899">
                  <c:v>1.3333610114249708</c:v>
                </c:pt>
                <c:pt idx="900">
                  <c:v>1.3649901017189501</c:v>
                </c:pt>
                <c:pt idx="901">
                  <c:v>1.3772478080616501</c:v>
                </c:pt>
                <c:pt idx="902">
                  <c:v>1.4183453098376972</c:v>
                </c:pt>
                <c:pt idx="903">
                  <c:v>1.408910967813586</c:v>
                </c:pt>
                <c:pt idx="904">
                  <c:v>1.4035116659033997</c:v>
                </c:pt>
                <c:pt idx="905">
                  <c:v>1.3969190493553001</c:v>
                </c:pt>
                <c:pt idx="906">
                  <c:v>1.3957732775401663</c:v>
                </c:pt>
                <c:pt idx="907">
                  <c:v>1.3745279073832641</c:v>
                </c:pt>
                <c:pt idx="908">
                  <c:v>1.32358044999569</c:v>
                </c:pt>
                <c:pt idx="909">
                  <c:v>1.3142315752155644</c:v>
                </c:pt>
                <c:pt idx="910">
                  <c:v>1.3488926849489844</c:v>
                </c:pt>
                <c:pt idx="911">
                  <c:v>1.3219697219890159</c:v>
                </c:pt>
                <c:pt idx="912">
                  <c:v>1.3135630871444166</c:v>
                </c:pt>
                <c:pt idx="913">
                  <c:v>1.283321939188603</c:v>
                </c:pt>
                <c:pt idx="914">
                  <c:v>1.2798462634492878</c:v>
                </c:pt>
                <c:pt idx="915">
                  <c:v>1.2952143328078438</c:v>
                </c:pt>
                <c:pt idx="916">
                  <c:v>1.2740626735800373</c:v>
                </c:pt>
                <c:pt idx="917">
                  <c:v>1.24110475299048</c:v>
                </c:pt>
                <c:pt idx="918">
                  <c:v>1.2498345513789688</c:v>
                </c:pt>
                <c:pt idx="919">
                  <c:v>1.2638698378297435</c:v>
                </c:pt>
                <c:pt idx="920">
                  <c:v>1.252674313315701</c:v>
                </c:pt>
                <c:pt idx="921">
                  <c:v>1.2728225732816141</c:v>
                </c:pt>
                <c:pt idx="922">
                  <c:v>1.2739469265352441</c:v>
                </c:pt>
                <c:pt idx="923">
                  <c:v>1.2927994702548797</c:v>
                </c:pt>
                <c:pt idx="924">
                  <c:v>1.2711516343149498</c:v>
                </c:pt>
                <c:pt idx="925">
                  <c:v>1.2700010718309045</c:v>
                </c:pt>
                <c:pt idx="926">
                  <c:v>1.2777989857601206</c:v>
                </c:pt>
                <c:pt idx="927">
                  <c:v>1.2992827061834</c:v>
                </c:pt>
                <c:pt idx="928">
                  <c:v>1.30288768822001</c:v>
                </c:pt>
                <c:pt idx="929">
                  <c:v>1.3143735973602104</c:v>
                </c:pt>
                <c:pt idx="930">
                  <c:v>1.3866076017496065</c:v>
                </c:pt>
                <c:pt idx="931">
                  <c:v>1.36511159327752</c:v>
                </c:pt>
                <c:pt idx="932">
                  <c:v>1.3831359507849019</c:v>
                </c:pt>
                <c:pt idx="933">
                  <c:v>1.3835935680336153</c:v>
                </c:pt>
                <c:pt idx="934">
                  <c:v>1.3787802809603562</c:v>
                </c:pt>
                <c:pt idx="935">
                  <c:v>1.3809114614144324</c:v>
                </c:pt>
                <c:pt idx="936">
                  <c:v>1.3351871752427598</c:v>
                </c:pt>
                <c:pt idx="937">
                  <c:v>1.311596182153377</c:v>
                </c:pt>
                <c:pt idx="938">
                  <c:v>1.3231789107164742</c:v>
                </c:pt>
                <c:pt idx="939">
                  <c:v>1.3194523361487527</c:v>
                </c:pt>
                <c:pt idx="940">
                  <c:v>1.3705422213898206</c:v>
                </c:pt>
                <c:pt idx="941">
                  <c:v>1.3884299591126359</c:v>
                </c:pt>
                <c:pt idx="942">
                  <c:v>1.3822277757346693</c:v>
                </c:pt>
                <c:pt idx="943">
                  <c:v>1.3774545744090421</c:v>
                </c:pt>
                <c:pt idx="944">
                  <c:v>1.3880547738919133</c:v>
                </c:pt>
                <c:pt idx="945">
                  <c:v>1.3784460608933717</c:v>
                </c:pt>
                <c:pt idx="946">
                  <c:v>1.4265689519782323</c:v>
                </c:pt>
                <c:pt idx="947">
                  <c:v>1.433635426153524</c:v>
                </c:pt>
                <c:pt idx="948">
                  <c:v>1.4463120405207841</c:v>
                </c:pt>
                <c:pt idx="949">
                  <c:v>1.446461756897607</c:v>
                </c:pt>
                <c:pt idx="950">
                  <c:v>1.4105589107786001</c:v>
                </c:pt>
                <c:pt idx="951">
                  <c:v>1.4418937549499782</c:v>
                </c:pt>
                <c:pt idx="952">
                  <c:v>1.4554567401344494</c:v>
                </c:pt>
                <c:pt idx="953">
                  <c:v>1.4691302574789518</c:v>
                </c:pt>
                <c:pt idx="954">
                  <c:v>1.4925309079154312</c:v>
                </c:pt>
                <c:pt idx="955">
                  <c:v>1.4569562278414658</c:v>
                </c:pt>
                <c:pt idx="956">
                  <c:v>1.4632599563553594</c:v>
                </c:pt>
                <c:pt idx="957">
                  <c:v>1.4877131359859919</c:v>
                </c:pt>
                <c:pt idx="958">
                  <c:v>1.4775497595471176</c:v>
                </c:pt>
                <c:pt idx="959">
                  <c:v>1.554880811323694</c:v>
                </c:pt>
                <c:pt idx="960">
                  <c:v>1.5459766377082318</c:v>
                </c:pt>
                <c:pt idx="961">
                  <c:v>1.5711218123237938</c:v>
                </c:pt>
                <c:pt idx="962">
                  <c:v>1.6065163876381858</c:v>
                </c:pt>
                <c:pt idx="963">
                  <c:v>1.6038470230299295</c:v>
                </c:pt>
                <c:pt idx="964">
                  <c:v>1.6023169103748975</c:v>
                </c:pt>
                <c:pt idx="965">
                  <c:v>1.6312418300409395</c:v>
                </c:pt>
                <c:pt idx="966">
                  <c:v>1.6371332997195038</c:v>
                </c:pt>
                <c:pt idx="967">
                  <c:v>1.6289850414943101</c:v>
                </c:pt>
                <c:pt idx="968">
                  <c:v>1.6140559252411673</c:v>
                </c:pt>
                <c:pt idx="969">
                  <c:v>1.6165877776729101</c:v>
                </c:pt>
                <c:pt idx="970">
                  <c:v>1.6467124325290921</c:v>
                </c:pt>
                <c:pt idx="971">
                  <c:v>1.6683035434825741</c:v>
                </c:pt>
                <c:pt idx="972">
                  <c:v>1.6575333011510922</c:v>
                </c:pt>
                <c:pt idx="973">
                  <c:v>1.6541702580480675</c:v>
                </c:pt>
                <c:pt idx="974">
                  <c:v>1.6697933033992116</c:v>
                </c:pt>
                <c:pt idx="975">
                  <c:v>1.6526658777764489</c:v>
                </c:pt>
                <c:pt idx="976">
                  <c:v>1.6667718876692368</c:v>
                </c:pt>
                <c:pt idx="977">
                  <c:v>1.6644136854597247</c:v>
                </c:pt>
                <c:pt idx="978">
                  <c:v>1.6818229375600819</c:v>
                </c:pt>
                <c:pt idx="979">
                  <c:v>1.6960958447287802</c:v>
                </c:pt>
                <c:pt idx="980">
                  <c:v>1.7094652917345698</c:v>
                </c:pt>
                <c:pt idx="981">
                  <c:v>1.6829676535442646</c:v>
                </c:pt>
                <c:pt idx="982">
                  <c:v>1.7154188436858309</c:v>
                </c:pt>
                <c:pt idx="983">
                  <c:v>1.6917085735782316</c:v>
                </c:pt>
                <c:pt idx="984">
                  <c:v>1.6776560273921886</c:v>
                </c:pt>
                <c:pt idx="985">
                  <c:v>1.6828526292934614</c:v>
                </c:pt>
                <c:pt idx="986">
                  <c:v>1.6750474899379602</c:v>
                </c:pt>
                <c:pt idx="987">
                  <c:v>1.683113086110483</c:v>
                </c:pt>
                <c:pt idx="988">
                  <c:v>1.6582341590358041</c:v>
                </c:pt>
                <c:pt idx="989">
                  <c:v>1.5687035405985521</c:v>
                </c:pt>
                <c:pt idx="990">
                  <c:v>1.58867455701172</c:v>
                </c:pt>
                <c:pt idx="991">
                  <c:v>1.5647370522385535</c:v>
                </c:pt>
                <c:pt idx="992">
                  <c:v>1.5725043084046098</c:v>
                </c:pt>
                <c:pt idx="993">
                  <c:v>1.5760362873285398</c:v>
                </c:pt>
                <c:pt idx="994">
                  <c:v>1.5110851044016345</c:v>
                </c:pt>
                <c:pt idx="995">
                  <c:v>1.5460922432486486</c:v>
                </c:pt>
                <c:pt idx="996">
                  <c:v>1.5412610787016146</c:v>
                </c:pt>
                <c:pt idx="997">
                  <c:v>1.526807489203782</c:v>
                </c:pt>
                <c:pt idx="998">
                  <c:v>1.5300581231020707</c:v>
                </c:pt>
                <c:pt idx="999">
                  <c:v>1.5342603440679319</c:v>
                </c:pt>
                <c:pt idx="1000">
                  <c:v>1.5208669884240558</c:v>
                </c:pt>
                <c:pt idx="1001">
                  <c:v>1.5497110175148527</c:v>
                </c:pt>
                <c:pt idx="1002">
                  <c:v>1.5363631749557489</c:v>
                </c:pt>
                <c:pt idx="1003">
                  <c:v>1.5321316073226674</c:v>
                </c:pt>
                <c:pt idx="1004">
                  <c:v>1.485937664073314</c:v>
                </c:pt>
                <c:pt idx="1005">
                  <c:v>1.4431124870550918</c:v>
                </c:pt>
                <c:pt idx="1006">
                  <c:v>1.4146963777095014</c:v>
                </c:pt>
                <c:pt idx="1007">
                  <c:v>1.4547354639068601</c:v>
                </c:pt>
                <c:pt idx="1008">
                  <c:v>1.448189552273351</c:v>
                </c:pt>
                <c:pt idx="1009">
                  <c:v>1.4477177976675832</c:v>
                </c:pt>
                <c:pt idx="1010">
                  <c:v>1.464683193261979</c:v>
                </c:pt>
                <c:pt idx="1011">
                  <c:v>1.4758147740819114</c:v>
                </c:pt>
                <c:pt idx="1012">
                  <c:v>1.4453924432964911</c:v>
                </c:pt>
                <c:pt idx="1013">
                  <c:v>1.4511639815917801</c:v>
                </c:pt>
                <c:pt idx="1014">
                  <c:v>1.4393443992013095</c:v>
                </c:pt>
                <c:pt idx="1015">
                  <c:v>1.4165700518226338</c:v>
                </c:pt>
                <c:pt idx="1016">
                  <c:v>1.4190074475007268</c:v>
                </c:pt>
                <c:pt idx="1017">
                  <c:v>1.4196001517553478</c:v>
                </c:pt>
                <c:pt idx="1018">
                  <c:v>1.3916573685648181</c:v>
                </c:pt>
                <c:pt idx="1019">
                  <c:v>1.347698472059391</c:v>
                </c:pt>
                <c:pt idx="1020">
                  <c:v>1.3451188610848241</c:v>
                </c:pt>
                <c:pt idx="1021">
                  <c:v>1.2901420601528881</c:v>
                </c:pt>
                <c:pt idx="1022">
                  <c:v>1.3285240416417805</c:v>
                </c:pt>
                <c:pt idx="1023">
                  <c:v>1.3873928647475309</c:v>
                </c:pt>
                <c:pt idx="1024">
                  <c:v>1.4822002693645369</c:v>
                </c:pt>
                <c:pt idx="1025">
                  <c:v>1.4962252361154798</c:v>
                </c:pt>
                <c:pt idx="1026">
                  <c:v>1.4870955104902979</c:v>
                </c:pt>
                <c:pt idx="1027">
                  <c:v>1.4555246709802736</c:v>
                </c:pt>
                <c:pt idx="1028">
                  <c:v>1.4440966879405928</c:v>
                </c:pt>
                <c:pt idx="1029">
                  <c:v>1.4402981532653378</c:v>
                </c:pt>
                <c:pt idx="1030">
                  <c:v>1.4640012157275115</c:v>
                </c:pt>
                <c:pt idx="1031">
                  <c:v>1.4822315871759753</c:v>
                </c:pt>
                <c:pt idx="1032">
                  <c:v>1.5060187836654091</c:v>
                </c:pt>
                <c:pt idx="1033">
                  <c:v>1.4783906194875798</c:v>
                </c:pt>
                <c:pt idx="1034">
                  <c:v>1.4254962626445189</c:v>
                </c:pt>
                <c:pt idx="1035">
                  <c:v>1.4375118696689704</c:v>
                </c:pt>
                <c:pt idx="1036">
                  <c:v>1.4565424654408321</c:v>
                </c:pt>
                <c:pt idx="1037">
                  <c:v>1.4656622681456011</c:v>
                </c:pt>
                <c:pt idx="1038">
                  <c:v>1.4810067087132932</c:v>
                </c:pt>
                <c:pt idx="1039">
                  <c:v>1.4998148710069692</c:v>
                </c:pt>
                <c:pt idx="1040">
                  <c:v>1.4970193213594478</c:v>
                </c:pt>
                <c:pt idx="1041">
                  <c:v>1.4824404699832772</c:v>
                </c:pt>
                <c:pt idx="1042">
                  <c:v>1.484235144828655</c:v>
                </c:pt>
                <c:pt idx="1043">
                  <c:v>1.4877289496877759</c:v>
                </c:pt>
                <c:pt idx="1044">
                  <c:v>1.4591129485531946</c:v>
                </c:pt>
                <c:pt idx="1045">
                  <c:v>1.4311730352322538</c:v>
                </c:pt>
                <c:pt idx="1046">
                  <c:v>1.4308193810248562</c:v>
                </c:pt>
                <c:pt idx="1047">
                  <c:v>1.430000457637973</c:v>
                </c:pt>
                <c:pt idx="1048">
                  <c:v>1.423426061187953</c:v>
                </c:pt>
                <c:pt idx="1049">
                  <c:v>1.4060672067832269</c:v>
                </c:pt>
                <c:pt idx="1050">
                  <c:v>1.4275086769375438</c:v>
                </c:pt>
                <c:pt idx="1051">
                  <c:v>1.4377854213976289</c:v>
                </c:pt>
                <c:pt idx="1052">
                  <c:v>1.4304709911831333</c:v>
                </c:pt>
                <c:pt idx="1053">
                  <c:v>1.4185832841175754</c:v>
                </c:pt>
                <c:pt idx="1054">
                  <c:v>1.3912125845213339</c:v>
                </c:pt>
                <c:pt idx="1055">
                  <c:v>1.4161220270398058</c:v>
                </c:pt>
                <c:pt idx="1056">
                  <c:v>1.4212820192233289</c:v>
                </c:pt>
                <c:pt idx="1057">
                  <c:v>1.4317742269613678</c:v>
                </c:pt>
                <c:pt idx="1058">
                  <c:v>1.4479091538026898</c:v>
                </c:pt>
                <c:pt idx="1059">
                  <c:v>1.4137443720627652</c:v>
                </c:pt>
                <c:pt idx="1060">
                  <c:v>1.4139730066916179</c:v>
                </c:pt>
                <c:pt idx="1061">
                  <c:v>1.4112853458281738</c:v>
                </c:pt>
                <c:pt idx="1062">
                  <c:v>1.4100576731452501</c:v>
                </c:pt>
                <c:pt idx="1063">
                  <c:v>1.414266443236657</c:v>
                </c:pt>
                <c:pt idx="1064">
                  <c:v>1.4028767156732398</c:v>
                </c:pt>
                <c:pt idx="1065">
                  <c:v>1.3937504219850141</c:v>
                </c:pt>
                <c:pt idx="1066">
                  <c:v>1.4174686626684048</c:v>
                </c:pt>
                <c:pt idx="1067">
                  <c:v>1.4133679801827668</c:v>
                </c:pt>
                <c:pt idx="1068">
                  <c:v>1.3958020565532161</c:v>
                </c:pt>
                <c:pt idx="1069">
                  <c:v>1.395781373525238</c:v>
                </c:pt>
                <c:pt idx="1070">
                  <c:v>1.4258925567456875</c:v>
                </c:pt>
                <c:pt idx="1071">
                  <c:v>1.4176987963149938</c:v>
                </c:pt>
                <c:pt idx="1072">
                  <c:v>1.4373031917991035</c:v>
                </c:pt>
                <c:pt idx="1073">
                  <c:v>1.4380294642224858</c:v>
                </c:pt>
                <c:pt idx="1074">
                  <c:v>1.4696798734828838</c:v>
                </c:pt>
                <c:pt idx="1075">
                  <c:v>1.4860972114954678</c:v>
                </c:pt>
                <c:pt idx="1076">
                  <c:v>1.4838701349536401</c:v>
                </c:pt>
                <c:pt idx="1077">
                  <c:v>1.491255614958958</c:v>
                </c:pt>
                <c:pt idx="1078">
                  <c:v>1.4912080283284628</c:v>
                </c:pt>
                <c:pt idx="1079">
                  <c:v>1.506787007310618</c:v>
                </c:pt>
                <c:pt idx="1080">
                  <c:v>1.4942911315017229</c:v>
                </c:pt>
                <c:pt idx="1081">
                  <c:v>1.5186424623887174</c:v>
                </c:pt>
                <c:pt idx="1082">
                  <c:v>1.5097906470930376</c:v>
                </c:pt>
                <c:pt idx="1083">
                  <c:v>1.4940602555814904</c:v>
                </c:pt>
                <c:pt idx="1084">
                  <c:v>1.4839348967644561</c:v>
                </c:pt>
                <c:pt idx="1085">
                  <c:v>1.4746775576846218</c:v>
                </c:pt>
                <c:pt idx="1086">
                  <c:v>1.4482433057039239</c:v>
                </c:pt>
                <c:pt idx="1087">
                  <c:v>1.4690030364714897</c:v>
                </c:pt>
                <c:pt idx="1088">
                  <c:v>1.4847084040550866</c:v>
                </c:pt>
                <c:pt idx="1089">
                  <c:v>1.5226807706690593</c:v>
                </c:pt>
                <c:pt idx="1090">
                  <c:v>1.5133410353743693</c:v>
                </c:pt>
                <c:pt idx="1091">
                  <c:v>1.5372779800859404</c:v>
                </c:pt>
                <c:pt idx="1092">
                  <c:v>1.5228427525449777</c:v>
                </c:pt>
                <c:pt idx="1093">
                  <c:v>1.4969979483925939</c:v>
                </c:pt>
                <c:pt idx="1094">
                  <c:v>1.5078671672890198</c:v>
                </c:pt>
                <c:pt idx="1095">
                  <c:v>1.4998350644901599</c:v>
                </c:pt>
                <c:pt idx="1096">
                  <c:v>1.5096287636053012</c:v>
                </c:pt>
                <c:pt idx="1097">
                  <c:v>1.5194644935324046</c:v>
                </c:pt>
                <c:pt idx="1098">
                  <c:v>1.5257215151536105</c:v>
                </c:pt>
                <c:pt idx="1099">
                  <c:v>1.5476723871999436</c:v>
                </c:pt>
                <c:pt idx="1100">
                  <c:v>1.5421871154126781</c:v>
                </c:pt>
                <c:pt idx="1101">
                  <c:v>1.5741799704638433</c:v>
                </c:pt>
                <c:pt idx="1102">
                  <c:v>1.5640341690890904</c:v>
                </c:pt>
                <c:pt idx="1103">
                  <c:v>1.5532905445490977</c:v>
                </c:pt>
                <c:pt idx="1104">
                  <c:v>1.578964159502144</c:v>
                </c:pt>
                <c:pt idx="1105">
                  <c:v>1.5630673449316057</c:v>
                </c:pt>
                <c:pt idx="1106">
                  <c:v>1.5899868848032481</c:v>
                </c:pt>
                <c:pt idx="1107">
                  <c:v>1.5726603485807917</c:v>
                </c:pt>
                <c:pt idx="1108">
                  <c:v>1.5700484250285265</c:v>
                </c:pt>
                <c:pt idx="1109">
                  <c:v>1.5817103488163839</c:v>
                </c:pt>
                <c:pt idx="1110">
                  <c:v>1.6012877717527938</c:v>
                </c:pt>
                <c:pt idx="1111">
                  <c:v>1.5815998685250559</c:v>
                </c:pt>
                <c:pt idx="1112">
                  <c:v>1.582455382873722</c:v>
                </c:pt>
                <c:pt idx="1113">
                  <c:v>1.5660452627337933</c:v>
                </c:pt>
                <c:pt idx="1114">
                  <c:v>1.5632872977187626</c:v>
                </c:pt>
                <c:pt idx="1115">
                  <c:v>1.5563244539783578</c:v>
                </c:pt>
                <c:pt idx="1116">
                  <c:v>1.5476982052481767</c:v>
                </c:pt>
                <c:pt idx="1117">
                  <c:v>1.5427269244861601</c:v>
                </c:pt>
                <c:pt idx="1118">
                  <c:v>1.5401897016476997</c:v>
                </c:pt>
                <c:pt idx="1119">
                  <c:v>1.5448132704338553</c:v>
                </c:pt>
                <c:pt idx="1120">
                  <c:v>1.5364765648644971</c:v>
                </c:pt>
                <c:pt idx="1121">
                  <c:v>1.5541015319630431</c:v>
                </c:pt>
                <c:pt idx="1122">
                  <c:v>1.5182147363962382</c:v>
                </c:pt>
                <c:pt idx="1123">
                  <c:v>1.5158861710557687</c:v>
                </c:pt>
                <c:pt idx="1124">
                  <c:v>1.5199887340446638</c:v>
                </c:pt>
                <c:pt idx="1125">
                  <c:v>1.5064562895976334</c:v>
                </c:pt>
                <c:pt idx="1126">
                  <c:v>1.5195297431618939</c:v>
                </c:pt>
                <c:pt idx="1127">
                  <c:v>1.5223459510934527</c:v>
                </c:pt>
                <c:pt idx="1128">
                  <c:v>1.5304078007903301</c:v>
                </c:pt>
                <c:pt idx="1129">
                  <c:v>1.5384870863510849</c:v>
                </c:pt>
                <c:pt idx="1130">
                  <c:v>1.5357292371454703</c:v>
                </c:pt>
                <c:pt idx="1131">
                  <c:v>1.5414451966772615</c:v>
                </c:pt>
                <c:pt idx="1132">
                  <c:v>1.5668492413328716</c:v>
                </c:pt>
                <c:pt idx="1133">
                  <c:v>1.5785126010378701</c:v>
                </c:pt>
                <c:pt idx="1134">
                  <c:v>1.5840825193010097</c:v>
                </c:pt>
                <c:pt idx="1135">
                  <c:v>1.5608556768087514</c:v>
                </c:pt>
                <c:pt idx="1136">
                  <c:v>1.5507252661328179</c:v>
                </c:pt>
                <c:pt idx="1137">
                  <c:v>1.5550211287510893</c:v>
                </c:pt>
                <c:pt idx="1138">
                  <c:v>1.5265929232265503</c:v>
                </c:pt>
                <c:pt idx="1139">
                  <c:v>1.527384621757319</c:v>
                </c:pt>
                <c:pt idx="1140">
                  <c:v>1.517779390324945</c:v>
                </c:pt>
                <c:pt idx="1141">
                  <c:v>1.5113388460829902</c:v>
                </c:pt>
                <c:pt idx="1142">
                  <c:v>1.5046773606492441</c:v>
                </c:pt>
                <c:pt idx="1143">
                  <c:v>1.4931734550659201</c:v>
                </c:pt>
                <c:pt idx="1144">
                  <c:v>1.4748865204521886</c:v>
                </c:pt>
                <c:pt idx="1145">
                  <c:v>1.4906454396123621</c:v>
                </c:pt>
                <c:pt idx="1146">
                  <c:v>1.4943428381175221</c:v>
                </c:pt>
                <c:pt idx="1147">
                  <c:v>1.4922800478782561</c:v>
                </c:pt>
                <c:pt idx="1148">
                  <c:v>1.4725515824822937</c:v>
                </c:pt>
                <c:pt idx="1149">
                  <c:v>1.4652983435818812</c:v>
                </c:pt>
                <c:pt idx="1150">
                  <c:v>1.4671581275199757</c:v>
                </c:pt>
                <c:pt idx="1151">
                  <c:v>1.4593484372434882</c:v>
                </c:pt>
                <c:pt idx="1152">
                  <c:v>1.4824046856587128</c:v>
                </c:pt>
                <c:pt idx="1153">
                  <c:v>1.4995706453719977</c:v>
                </c:pt>
                <c:pt idx="1154">
                  <c:v>1.4917145807263406</c:v>
                </c:pt>
                <c:pt idx="1155">
                  <c:v>1.4810987842267063</c:v>
                </c:pt>
                <c:pt idx="1156">
                  <c:v>1.4584109782901067</c:v>
                </c:pt>
                <c:pt idx="1157">
                  <c:v>1.4822119025946079</c:v>
                </c:pt>
                <c:pt idx="1158">
                  <c:v>1.4888513709937161</c:v>
                </c:pt>
                <c:pt idx="1159">
                  <c:v>1.4885835977203974</c:v>
                </c:pt>
                <c:pt idx="1160">
                  <c:v>1.4897126076243921</c:v>
                </c:pt>
                <c:pt idx="1161">
                  <c:v>1.4895457511576338</c:v>
                </c:pt>
                <c:pt idx="1162">
                  <c:v>1.4837016613544192</c:v>
                </c:pt>
                <c:pt idx="1163">
                  <c:v>1.5125159342390981</c:v>
                </c:pt>
                <c:pt idx="1164">
                  <c:v>1.499473806649213</c:v>
                </c:pt>
                <c:pt idx="1165">
                  <c:v>1.499206432513323</c:v>
                </c:pt>
                <c:pt idx="1166">
                  <c:v>1.5002850288283447</c:v>
                </c:pt>
                <c:pt idx="1167">
                  <c:v>1.5123889946562867</c:v>
                </c:pt>
                <c:pt idx="1168">
                  <c:v>1.5027764678509974</c:v>
                </c:pt>
                <c:pt idx="1169">
                  <c:v>1.4994021892988301</c:v>
                </c:pt>
                <c:pt idx="1170">
                  <c:v>1.4769283152891224</c:v>
                </c:pt>
                <c:pt idx="1171">
                  <c:v>1.495823683446021</c:v>
                </c:pt>
                <c:pt idx="1172">
                  <c:v>1.4826235379759678</c:v>
                </c:pt>
                <c:pt idx="1173">
                  <c:v>1.4866034366937639</c:v>
                </c:pt>
                <c:pt idx="1174">
                  <c:v>1.5165933908705378</c:v>
                </c:pt>
                <c:pt idx="1175">
                  <c:v>1.4949642437263364</c:v>
                </c:pt>
                <c:pt idx="1176">
                  <c:v>1.5016184161441932</c:v>
                </c:pt>
                <c:pt idx="1177">
                  <c:v>1.5086175629860883</c:v>
                </c:pt>
                <c:pt idx="1178">
                  <c:v>1.5031249117915917</c:v>
                </c:pt>
                <c:pt idx="1179">
                  <c:v>1.51098725973642</c:v>
                </c:pt>
                <c:pt idx="1180">
                  <c:v>1.5100413358624036</c:v>
                </c:pt>
                <c:pt idx="1181">
                  <c:v>1.5023954594009739</c:v>
                </c:pt>
                <c:pt idx="1182">
                  <c:v>1.4835774212006021</c:v>
                </c:pt>
                <c:pt idx="1183">
                  <c:v>1.5093251629943418</c:v>
                </c:pt>
                <c:pt idx="1184">
                  <c:v>1.5161627851026878</c:v>
                </c:pt>
                <c:pt idx="1185">
                  <c:v>1.4997948531429761</c:v>
                </c:pt>
                <c:pt idx="1186">
                  <c:v>1.499493353825299</c:v>
                </c:pt>
                <c:pt idx="1187">
                  <c:v>1.5120859290907114</c:v>
                </c:pt>
                <c:pt idx="1188">
                  <c:v>1.5163538273897461</c:v>
                </c:pt>
                <c:pt idx="1189">
                  <c:v>1.516586449463162</c:v>
                </c:pt>
                <c:pt idx="1190">
                  <c:v>1.5212950673244627</c:v>
                </c:pt>
                <c:pt idx="1191">
                  <c:v>1.5337157871495255</c:v>
                </c:pt>
                <c:pt idx="1192">
                  <c:v>1.5589657031316673</c:v>
                </c:pt>
                <c:pt idx="1193">
                  <c:v>1.5474901580377558</c:v>
                </c:pt>
                <c:pt idx="1194">
                  <c:v>1.5496059627296659</c:v>
                </c:pt>
                <c:pt idx="1195">
                  <c:v>1.5532992999006603</c:v>
                </c:pt>
                <c:pt idx="1196">
                  <c:v>1.5532992999006603</c:v>
                </c:pt>
                <c:pt idx="1197">
                  <c:v>1.5438096967656876</c:v>
                </c:pt>
                <c:pt idx="1198">
                  <c:v>1.5537723044582261</c:v>
                </c:pt>
                <c:pt idx="1199">
                  <c:v>1.5546730340017179</c:v>
                </c:pt>
                <c:pt idx="1200">
                  <c:v>1.5530082426514744</c:v>
                </c:pt>
                <c:pt idx="1201">
                  <c:v>1.5604771017996286</c:v>
                </c:pt>
                <c:pt idx="1202">
                  <c:v>1.5678831295390623</c:v>
                </c:pt>
                <c:pt idx="1203">
                  <c:v>1.5596028752774418</c:v>
                </c:pt>
                <c:pt idx="1204">
                  <c:v>1.5732406600731239</c:v>
                </c:pt>
                <c:pt idx="1205">
                  <c:v>1.5575530728018525</c:v>
                </c:pt>
                <c:pt idx="1206">
                  <c:v>1.5590712431123877</c:v>
                </c:pt>
                <c:pt idx="1207">
                  <c:v>1.5504706828398958</c:v>
                </c:pt>
                <c:pt idx="1208">
                  <c:v>1.5591748971776955</c:v>
                </c:pt>
                <c:pt idx="1209">
                  <c:v>1.5918566738821958</c:v>
                </c:pt>
                <c:pt idx="1210">
                  <c:v>1.5904862700711639</c:v>
                </c:pt>
                <c:pt idx="1211">
                  <c:v>1.6244195385836981</c:v>
                </c:pt>
                <c:pt idx="1212">
                  <c:v>1.63871664599752</c:v>
                </c:pt>
                <c:pt idx="1213">
                  <c:v>1.5342767811375684</c:v>
                </c:pt>
                <c:pt idx="1214">
                  <c:v>1.533704681885123</c:v>
                </c:pt>
                <c:pt idx="1215">
                  <c:v>1.5220960267067178</c:v>
                </c:pt>
                <c:pt idx="1216">
                  <c:v>1.5575112995142926</c:v>
                </c:pt>
                <c:pt idx="1217">
                  <c:v>1.486818099982538</c:v>
                </c:pt>
                <c:pt idx="1218">
                  <c:v>1.4777929028301298</c:v>
                </c:pt>
                <c:pt idx="1219">
                  <c:v>1.4767587625069889</c:v>
                </c:pt>
                <c:pt idx="1220">
                  <c:v>1.4597180660082587</c:v>
                </c:pt>
                <c:pt idx="1221">
                  <c:v>1.4320423322456428</c:v>
                </c:pt>
                <c:pt idx="1222">
                  <c:v>1.444512006524483</c:v>
                </c:pt>
                <c:pt idx="1223">
                  <c:v>1.4353002285862853</c:v>
                </c:pt>
                <c:pt idx="1224">
                  <c:v>1.4375760044126698</c:v>
                </c:pt>
                <c:pt idx="1225">
                  <c:v>1.4339485714446398</c:v>
                </c:pt>
                <c:pt idx="1226">
                  <c:v>1.412605551703467</c:v>
                </c:pt>
                <c:pt idx="1227">
                  <c:v>1.4009790945439318</c:v>
                </c:pt>
                <c:pt idx="1228">
                  <c:v>1.4169775682490906</c:v>
                </c:pt>
                <c:pt idx="1229">
                  <c:v>1.4018460837793276</c:v>
                </c:pt>
                <c:pt idx="1230">
                  <c:v>1.3951724876496778</c:v>
                </c:pt>
                <c:pt idx="1231">
                  <c:v>1.4217699993678321</c:v>
                </c:pt>
                <c:pt idx="1232">
                  <c:v>1.4311779067251105</c:v>
                </c:pt>
                <c:pt idx="1233">
                  <c:v>1.3963773305797749</c:v>
                </c:pt>
                <c:pt idx="1234">
                  <c:v>1.4027567226774658</c:v>
                </c:pt>
                <c:pt idx="1235">
                  <c:v>1.4205882505774079</c:v>
                </c:pt>
                <c:pt idx="1236">
                  <c:v>1.4180816383350432</c:v>
                </c:pt>
                <c:pt idx="1237">
                  <c:v>1.4098284642918744</c:v>
                </c:pt>
                <c:pt idx="1238">
                  <c:v>1.4040469177662145</c:v>
                </c:pt>
                <c:pt idx="1239">
                  <c:v>1.3994067281907381</c:v>
                </c:pt>
                <c:pt idx="1240">
                  <c:v>1.4048493934583604</c:v>
                </c:pt>
                <c:pt idx="1241">
                  <c:v>1.3812761556705748</c:v>
                </c:pt>
                <c:pt idx="1242">
                  <c:v>1.3743654788383581</c:v>
                </c:pt>
                <c:pt idx="1243">
                  <c:v>1.3885309512638286</c:v>
                </c:pt>
                <c:pt idx="1244">
                  <c:v>1.4113975851944014</c:v>
                </c:pt>
                <c:pt idx="1245">
                  <c:v>1.4292819160951358</c:v>
                </c:pt>
                <c:pt idx="1246">
                  <c:v>1.4252603886654689</c:v>
                </c:pt>
                <c:pt idx="1247">
                  <c:v>1.465007702469904</c:v>
                </c:pt>
                <c:pt idx="1248">
                  <c:v>1.4975550402998719</c:v>
                </c:pt>
                <c:pt idx="1249">
                  <c:v>1.5108119317205519</c:v>
                </c:pt>
                <c:pt idx="1250">
                  <c:v>1.5206494322231858</c:v>
                </c:pt>
                <c:pt idx="1251">
                  <c:v>1.4991115489550157</c:v>
                </c:pt>
                <c:pt idx="1252">
                  <c:v>1.5172876511009719</c:v>
                </c:pt>
                <c:pt idx="1253">
                  <c:v>1.5221088398116902</c:v>
                </c:pt>
                <c:pt idx="1254">
                  <c:v>1.5191630300400099</c:v>
                </c:pt>
                <c:pt idx="1255">
                  <c:v>1.5378811500451683</c:v>
                </c:pt>
                <c:pt idx="1256">
                  <c:v>1.519927634765357</c:v>
                </c:pt>
                <c:pt idx="1257">
                  <c:v>1.5100490363550629</c:v>
                </c:pt>
                <c:pt idx="1258">
                  <c:v>1.4815046653908053</c:v>
                </c:pt>
                <c:pt idx="1259">
                  <c:v>1.5045951680052709</c:v>
                </c:pt>
                <c:pt idx="1260">
                  <c:v>1.4965492045400022</c:v>
                </c:pt>
                <c:pt idx="1261">
                  <c:v>1.5289579763738692</c:v>
                </c:pt>
                <c:pt idx="1262">
                  <c:v>1.5422676832924038</c:v>
                </c:pt>
                <c:pt idx="1263">
                  <c:v>1.5753703567360624</c:v>
                </c:pt>
                <c:pt idx="1264">
                  <c:v>1.608827776072788</c:v>
                </c:pt>
                <c:pt idx="1265">
                  <c:v>1.6243632246010862</c:v>
                </c:pt>
                <c:pt idx="1266">
                  <c:v>1.637163742821687</c:v>
                </c:pt>
                <c:pt idx="1267">
                  <c:v>1.6309728875644898</c:v>
                </c:pt>
                <c:pt idx="1268">
                  <c:v>1.6807560067406009</c:v>
                </c:pt>
                <c:pt idx="1269">
                  <c:v>1.7128199340389747</c:v>
                </c:pt>
                <c:pt idx="1270">
                  <c:v>1.7905163941157625</c:v>
                </c:pt>
                <c:pt idx="1271">
                  <c:v>1.7542326661275232</c:v>
                </c:pt>
                <c:pt idx="1272">
                  <c:v>1.743263825087864</c:v>
                </c:pt>
                <c:pt idx="1273">
                  <c:v>1.7403975115428105</c:v>
                </c:pt>
                <c:pt idx="1274">
                  <c:v>1.7309941171350998</c:v>
                </c:pt>
                <c:pt idx="1275">
                  <c:v>1.75442788288992</c:v>
                </c:pt>
                <c:pt idx="1276">
                  <c:v>1.74195160032326</c:v>
                </c:pt>
                <c:pt idx="1277">
                  <c:v>1.7422466903424279</c:v>
                </c:pt>
                <c:pt idx="1278">
                  <c:v>1.722888042637958</c:v>
                </c:pt>
                <c:pt idx="1279">
                  <c:v>1.7262985361999279</c:v>
                </c:pt>
                <c:pt idx="1280">
                  <c:v>1.7738478810373275</c:v>
                </c:pt>
                <c:pt idx="1281">
                  <c:v>1.7916766242781221</c:v>
                </c:pt>
                <c:pt idx="1282">
                  <c:v>1.828341220955028</c:v>
                </c:pt>
                <c:pt idx="1283">
                  <c:v>1.8484436748962962</c:v>
                </c:pt>
                <c:pt idx="1284">
                  <c:v>1.8519494319964422</c:v>
                </c:pt>
                <c:pt idx="1285">
                  <c:v>1.8961986559707624</c:v>
                </c:pt>
                <c:pt idx="1286">
                  <c:v>1.8619356878367479</c:v>
                </c:pt>
                <c:pt idx="1287">
                  <c:v>1.8723388664258465</c:v>
                </c:pt>
                <c:pt idx="1288">
                  <c:v>1.8357019699654604</c:v>
                </c:pt>
                <c:pt idx="1289">
                  <c:v>1.7986319746138848</c:v>
                </c:pt>
                <c:pt idx="1290">
                  <c:v>1.7987010808945014</c:v>
                </c:pt>
                <c:pt idx="1291">
                  <c:v>1.795760620717284</c:v>
                </c:pt>
                <c:pt idx="1292">
                  <c:v>1.7984928933494451</c:v>
                </c:pt>
                <c:pt idx="1293">
                  <c:v>1.8117291143826568</c:v>
                </c:pt>
                <c:pt idx="1294">
                  <c:v>1.794765890492064</c:v>
                </c:pt>
                <c:pt idx="1295">
                  <c:v>1.7766540869798344</c:v>
                </c:pt>
                <c:pt idx="1296">
                  <c:v>1.71329393751227</c:v>
                </c:pt>
                <c:pt idx="1297">
                  <c:v>1.6969701411203233</c:v>
                </c:pt>
                <c:pt idx="1298">
                  <c:v>1.70110481990896</c:v>
                </c:pt>
                <c:pt idx="1299">
                  <c:v>1.7157981277007797</c:v>
                </c:pt>
                <c:pt idx="1300">
                  <c:v>1.7540807929388105</c:v>
                </c:pt>
                <c:pt idx="1301">
                  <c:v>1.7811826028790341</c:v>
                </c:pt>
                <c:pt idx="1302">
                  <c:v>1.7830707326689739</c:v>
                </c:pt>
                <c:pt idx="1303">
                  <c:v>1.785630272719672</c:v>
                </c:pt>
                <c:pt idx="1304">
                  <c:v>1.799875613267254</c:v>
                </c:pt>
                <c:pt idx="1305">
                  <c:v>1.800084240438971</c:v>
                </c:pt>
                <c:pt idx="1306">
                  <c:v>1.8231487428522986</c:v>
                </c:pt>
                <c:pt idx="1307">
                  <c:v>1.8315836676374668</c:v>
                </c:pt>
                <c:pt idx="1308">
                  <c:v>1.8167974430850282</c:v>
                </c:pt>
                <c:pt idx="1309">
                  <c:v>1.8258692277378961</c:v>
                </c:pt>
                <c:pt idx="1310">
                  <c:v>1.8207774452783043</c:v>
                </c:pt>
                <c:pt idx="1311">
                  <c:v>1.820381254386199</c:v>
                </c:pt>
                <c:pt idx="1312">
                  <c:v>1.8443464612975737</c:v>
                </c:pt>
                <c:pt idx="1313">
                  <c:v>1.842706483733026</c:v>
                </c:pt>
                <c:pt idx="1314">
                  <c:v>1.855104867933536</c:v>
                </c:pt>
                <c:pt idx="1315">
                  <c:v>1.867619111941242</c:v>
                </c:pt>
                <c:pt idx="1316">
                  <c:v>1.8764103808606141</c:v>
                </c:pt>
                <c:pt idx="1317">
                  <c:v>1.9000454889796679</c:v>
                </c:pt>
                <c:pt idx="1318">
                  <c:v>1.9030130088250079</c:v>
                </c:pt>
                <c:pt idx="1319">
                  <c:v>1.9114136977500671</c:v>
                </c:pt>
                <c:pt idx="1320">
                  <c:v>1.911787163334624</c:v>
                </c:pt>
                <c:pt idx="1321">
                  <c:v>1.9383100764776233</c:v>
                </c:pt>
                <c:pt idx="1322">
                  <c:v>1.9406998749188409</c:v>
                </c:pt>
                <c:pt idx="1323">
                  <c:v>1.9358749680210259</c:v>
                </c:pt>
                <c:pt idx="1324">
                  <c:v>1.9205490286031939</c:v>
                </c:pt>
                <c:pt idx="1325">
                  <c:v>1.9143141301117181</c:v>
                </c:pt>
                <c:pt idx="1326">
                  <c:v>1.9293666149820168</c:v>
                </c:pt>
                <c:pt idx="1327">
                  <c:v>1.9034045929087158</c:v>
                </c:pt>
                <c:pt idx="1328">
                  <c:v>1.9327335923124094</c:v>
                </c:pt>
                <c:pt idx="1329">
                  <c:v>1.9441060783324167</c:v>
                </c:pt>
                <c:pt idx="1330">
                  <c:v>1.9527588994187421</c:v>
                </c:pt>
                <c:pt idx="1331">
                  <c:v>2.0091295274695802</c:v>
                </c:pt>
                <c:pt idx="1332">
                  <c:v>2.0039211553957812</c:v>
                </c:pt>
                <c:pt idx="1333">
                  <c:v>1.9992973505233989</c:v>
                </c:pt>
                <c:pt idx="1334">
                  <c:v>2.0137994397510477</c:v>
                </c:pt>
                <c:pt idx="1335">
                  <c:v>2.0270712216887046</c:v>
                </c:pt>
                <c:pt idx="1336">
                  <c:v>2.0289787686731602</c:v>
                </c:pt>
                <c:pt idx="1337">
                  <c:v>2.0105408592889638</c:v>
                </c:pt>
                <c:pt idx="1338">
                  <c:v>1.9717461926312778</c:v>
                </c:pt>
                <c:pt idx="1339">
                  <c:v>2.0103599298125467</c:v>
                </c:pt>
                <c:pt idx="1340">
                  <c:v>2.0071688649156854</c:v>
                </c:pt>
                <c:pt idx="1341">
                  <c:v>2.0115372907153812</c:v>
                </c:pt>
                <c:pt idx="1342">
                  <c:v>2.0496542133665425</c:v>
                </c:pt>
                <c:pt idx="1343">
                  <c:v>2.0458808495916192</c:v>
                </c:pt>
                <c:pt idx="1344">
                  <c:v>2.0605763845447944</c:v>
                </c:pt>
                <c:pt idx="1345">
                  <c:v>2.0423927449409289</c:v>
                </c:pt>
                <c:pt idx="1346">
                  <c:v>2.0751088737369172</c:v>
                </c:pt>
                <c:pt idx="1347">
                  <c:v>2.126079718218886</c:v>
                </c:pt>
                <c:pt idx="1348">
                  <c:v>2.1432861982618951</c:v>
                </c:pt>
                <c:pt idx="1349">
                  <c:v>2.1481273048380012</c:v>
                </c:pt>
                <c:pt idx="1350">
                  <c:v>2.2015857616654655</c:v>
                </c:pt>
                <c:pt idx="1351">
                  <c:v>2.1785815459140299</c:v>
                </c:pt>
                <c:pt idx="1352">
                  <c:v>2.1687095402380212</c:v>
                </c:pt>
                <c:pt idx="1353">
                  <c:v>2.1961141641126551</c:v>
                </c:pt>
                <c:pt idx="1354">
                  <c:v>2.1913696806185188</c:v>
                </c:pt>
                <c:pt idx="1355">
                  <c:v>2.2285985738451992</c:v>
                </c:pt>
                <c:pt idx="1356">
                  <c:v>2.1754858776273802</c:v>
                </c:pt>
                <c:pt idx="1357">
                  <c:v>2.1822333426825899</c:v>
                </c:pt>
                <c:pt idx="1358">
                  <c:v>2.0820213395113152</c:v>
                </c:pt>
                <c:pt idx="1359">
                  <c:v>2.0814683246062367</c:v>
                </c:pt>
                <c:pt idx="1360">
                  <c:v>2.1254899440722141</c:v>
                </c:pt>
                <c:pt idx="1361">
                  <c:v>2.1042764672980208</c:v>
                </c:pt>
                <c:pt idx="1362">
                  <c:v>2.0927687462102598</c:v>
                </c:pt>
                <c:pt idx="1363">
                  <c:v>2.0881611965970359</c:v>
                </c:pt>
                <c:pt idx="1364">
                  <c:v>2.1065501676733414</c:v>
                </c:pt>
                <c:pt idx="1365">
                  <c:v>2.1313179279621952</c:v>
                </c:pt>
                <c:pt idx="1366">
                  <c:v>2.1053380402477444</c:v>
                </c:pt>
                <c:pt idx="1367">
                  <c:v>2.1060942863965226</c:v>
                </c:pt>
                <c:pt idx="1368">
                  <c:v>2.1236071755868675</c:v>
                </c:pt>
                <c:pt idx="1369">
                  <c:v>2.1888479142373392</c:v>
                </c:pt>
                <c:pt idx="1370">
                  <c:v>2.2107690762309997</c:v>
                </c:pt>
                <c:pt idx="1371">
                  <c:v>2.2425079379843051</c:v>
                </c:pt>
                <c:pt idx="1372">
                  <c:v>2.2496132996550342</c:v>
                </c:pt>
                <c:pt idx="1373">
                  <c:v>2.2702256677971202</c:v>
                </c:pt>
                <c:pt idx="1374">
                  <c:v>2.2971128212355651</c:v>
                </c:pt>
                <c:pt idx="1375">
                  <c:v>2.3216770196409562</c:v>
                </c:pt>
                <c:pt idx="1376">
                  <c:v>2.3466151798127957</c:v>
                </c:pt>
                <c:pt idx="1377">
                  <c:v>2.4067546967107467</c:v>
                </c:pt>
                <c:pt idx="1378">
                  <c:v>2.3952588336597471</c:v>
                </c:pt>
                <c:pt idx="1379">
                  <c:v>2.3607197480078264</c:v>
                </c:pt>
                <c:pt idx="1380">
                  <c:v>2.3476726462317474</c:v>
                </c:pt>
                <c:pt idx="1381">
                  <c:v>2.3326267502168307</c:v>
                </c:pt>
                <c:pt idx="1382">
                  <c:v>2.3529840554805848</c:v>
                </c:pt>
                <c:pt idx="1383">
                  <c:v>2.3873779914599882</c:v>
                </c:pt>
                <c:pt idx="1384">
                  <c:v>2.4064955479392287</c:v>
                </c:pt>
                <c:pt idx="1385">
                  <c:v>2.4111843043880001</c:v>
                </c:pt>
                <c:pt idx="1386">
                  <c:v>2.4165155317141367</c:v>
                </c:pt>
                <c:pt idx="1387">
                  <c:v>2.4275554503869512</c:v>
                </c:pt>
                <c:pt idx="1388">
                  <c:v>2.4496352877325616</c:v>
                </c:pt>
                <c:pt idx="1389">
                  <c:v>2.4582397426102411</c:v>
                </c:pt>
                <c:pt idx="1390">
                  <c:v>2.46311904940631</c:v>
                </c:pt>
                <c:pt idx="1391">
                  <c:v>2.4910198990144403</c:v>
                </c:pt>
                <c:pt idx="1392">
                  <c:v>2.5248346487748292</c:v>
                </c:pt>
                <c:pt idx="1393">
                  <c:v>2.5010096912130977</c:v>
                </c:pt>
                <c:pt idx="1394">
                  <c:v>2.4931209752474452</c:v>
                </c:pt>
                <c:pt idx="1395">
                  <c:v>2.4744003681805782</c:v>
                </c:pt>
                <c:pt idx="1396">
                  <c:v>2.4548835279557735</c:v>
                </c:pt>
                <c:pt idx="1397">
                  <c:v>2.4647269952529292</c:v>
                </c:pt>
                <c:pt idx="1398">
                  <c:v>2.4733912494207888</c:v>
                </c:pt>
                <c:pt idx="1399">
                  <c:v>2.5233177343828035</c:v>
                </c:pt>
                <c:pt idx="1400">
                  <c:v>2.5495660266796607</c:v>
                </c:pt>
                <c:pt idx="1401">
                  <c:v>2.5263977096168881</c:v>
                </c:pt>
                <c:pt idx="1402">
                  <c:v>2.528080995706762</c:v>
                </c:pt>
                <c:pt idx="1403">
                  <c:v>2.5927394439699638</c:v>
                </c:pt>
                <c:pt idx="1404">
                  <c:v>2.6225010852489636</c:v>
                </c:pt>
                <c:pt idx="1405">
                  <c:v>2.5847955456280411</c:v>
                </c:pt>
                <c:pt idx="1406">
                  <c:v>2.6149663783106796</c:v>
                </c:pt>
                <c:pt idx="1407">
                  <c:v>2.5690559782788847</c:v>
                </c:pt>
                <c:pt idx="1408">
                  <c:v>2.5595426700514068</c:v>
                </c:pt>
                <c:pt idx="1409">
                  <c:v>2.6064264460785003</c:v>
                </c:pt>
                <c:pt idx="1410">
                  <c:v>2.5957231807338768</c:v>
                </c:pt>
                <c:pt idx="1411">
                  <c:v>2.5766844838257863</c:v>
                </c:pt>
                <c:pt idx="1412">
                  <c:v>2.5883790912494282</c:v>
                </c:pt>
                <c:pt idx="1413">
                  <c:v>2.4687303281036201</c:v>
                </c:pt>
                <c:pt idx="1414">
                  <c:v>2.4790301848980367</c:v>
                </c:pt>
                <c:pt idx="1415">
                  <c:v>2.4671087357525012</c:v>
                </c:pt>
                <c:pt idx="1416">
                  <c:v>2.4517999962909118</c:v>
                </c:pt>
                <c:pt idx="1417">
                  <c:v>2.4391417622187483</c:v>
                </c:pt>
                <c:pt idx="1418">
                  <c:v>2.4254576474316432</c:v>
                </c:pt>
                <c:pt idx="1419">
                  <c:v>2.4413179129518632</c:v>
                </c:pt>
                <c:pt idx="1420">
                  <c:v>2.4371310342817876</c:v>
                </c:pt>
                <c:pt idx="1421">
                  <c:v>2.4085899924385208</c:v>
                </c:pt>
                <c:pt idx="1422">
                  <c:v>2.3729786404837343</c:v>
                </c:pt>
                <c:pt idx="1423">
                  <c:v>2.3310033054864987</c:v>
                </c:pt>
                <c:pt idx="1424">
                  <c:v>2.3195121454903154</c:v>
                </c:pt>
                <c:pt idx="1425">
                  <c:v>2.3611412262425802</c:v>
                </c:pt>
                <c:pt idx="1426">
                  <c:v>2.3566116711179999</c:v>
                </c:pt>
                <c:pt idx="1427">
                  <c:v>2.3595561657322937</c:v>
                </c:pt>
                <c:pt idx="1428">
                  <c:v>2.2956265950533443</c:v>
                </c:pt>
                <c:pt idx="1429">
                  <c:v>2.3108259326455793</c:v>
                </c:pt>
                <c:pt idx="1430">
                  <c:v>2.3219141238108567</c:v>
                </c:pt>
                <c:pt idx="1431">
                  <c:v>2.3441176219324911</c:v>
                </c:pt>
                <c:pt idx="1432">
                  <c:v>2.3540005884570476</c:v>
                </c:pt>
                <c:pt idx="1433">
                  <c:v>2.3767905019601954</c:v>
                </c:pt>
                <c:pt idx="1434">
                  <c:v>2.4228981526936977</c:v>
                </c:pt>
                <c:pt idx="1435">
                  <c:v>2.4767781798508133</c:v>
                </c:pt>
                <c:pt idx="1436">
                  <c:v>2.4820506366873607</c:v>
                </c:pt>
                <c:pt idx="1437">
                  <c:v>2.4952143851921829</c:v>
                </c:pt>
                <c:pt idx="1438">
                  <c:v>2.4706451528070721</c:v>
                </c:pt>
                <c:pt idx="1439">
                  <c:v>2.4046238456450455</c:v>
                </c:pt>
                <c:pt idx="1440">
                  <c:v>2.3528081459611681</c:v>
                </c:pt>
                <c:pt idx="1441">
                  <c:v>2.3144080607882516</c:v>
                </c:pt>
                <c:pt idx="1442">
                  <c:v>2.272661513042495</c:v>
                </c:pt>
                <c:pt idx="1443">
                  <c:v>2.155355419133675</c:v>
                </c:pt>
                <c:pt idx="1444">
                  <c:v>2.1952371380337037</c:v>
                </c:pt>
                <c:pt idx="1445">
                  <c:v>2.3064052353608866</c:v>
                </c:pt>
                <c:pt idx="1446">
                  <c:v>2.3908668826097967</c:v>
                </c:pt>
                <c:pt idx="1447">
                  <c:v>2.4126794735550141</c:v>
                </c:pt>
                <c:pt idx="1448">
                  <c:v>2.3935571795006565</c:v>
                </c:pt>
                <c:pt idx="1449">
                  <c:v>2.3972762347813688</c:v>
                </c:pt>
                <c:pt idx="1450">
                  <c:v>2.4552913517425012</c:v>
                </c:pt>
                <c:pt idx="1451">
                  <c:v>2.4998677738403772</c:v>
                </c:pt>
                <c:pt idx="1452">
                  <c:v>2.5168062291090925</c:v>
                </c:pt>
                <c:pt idx="1453">
                  <c:v>2.5036757498687359</c:v>
                </c:pt>
                <c:pt idx="1454">
                  <c:v>2.5202341437596782</c:v>
                </c:pt>
                <c:pt idx="1455">
                  <c:v>2.5691190683045857</c:v>
                </c:pt>
                <c:pt idx="1456">
                  <c:v>2.5313091052744237</c:v>
                </c:pt>
                <c:pt idx="1457">
                  <c:v>2.5415186094763484</c:v>
                </c:pt>
                <c:pt idx="1458">
                  <c:v>2.5365642482530601</c:v>
                </c:pt>
                <c:pt idx="1459">
                  <c:v>2.5320275734375004</c:v>
                </c:pt>
                <c:pt idx="1460">
                  <c:v>2.5265968557629392</c:v>
                </c:pt>
                <c:pt idx="1461">
                  <c:v>2.5571647058443649</c:v>
                </c:pt>
                <c:pt idx="1462">
                  <c:v>2.5397725071668136</c:v>
                </c:pt>
                <c:pt idx="1463">
                  <c:v>2.485741961285878</c:v>
                </c:pt>
                <c:pt idx="1464">
                  <c:v>2.5141055495921192</c:v>
                </c:pt>
                <c:pt idx="1465">
                  <c:v>2.5009576473666586</c:v>
                </c:pt>
                <c:pt idx="1466">
                  <c:v>2.4892419107429031</c:v>
                </c:pt>
                <c:pt idx="1467">
                  <c:v>2.4758857819384867</c:v>
                </c:pt>
                <c:pt idx="1468">
                  <c:v>2.5094398045292574</c:v>
                </c:pt>
                <c:pt idx="1469">
                  <c:v>2.5706732749311731</c:v>
                </c:pt>
                <c:pt idx="1470">
                  <c:v>2.5656512733057122</c:v>
                </c:pt>
                <c:pt idx="1471">
                  <c:v>2.5714128111388272</c:v>
                </c:pt>
                <c:pt idx="1472">
                  <c:v>2.5621378914848099</c:v>
                </c:pt>
                <c:pt idx="1473">
                  <c:v>2.5965890024146407</c:v>
                </c:pt>
                <c:pt idx="1474">
                  <c:v>2.5114241869527945</c:v>
                </c:pt>
                <c:pt idx="1475">
                  <c:v>2.3963808559930904</c:v>
                </c:pt>
                <c:pt idx="1476">
                  <c:v>2.3690577173323852</c:v>
                </c:pt>
                <c:pt idx="1477">
                  <c:v>2.3483535075907209</c:v>
                </c:pt>
                <c:pt idx="1478">
                  <c:v>2.2855681662318847</c:v>
                </c:pt>
                <c:pt idx="1479">
                  <c:v>2.3154316030873479</c:v>
                </c:pt>
                <c:pt idx="1480">
                  <c:v>2.3577633830711977</c:v>
                </c:pt>
                <c:pt idx="1481">
                  <c:v>2.4101400045247128</c:v>
                </c:pt>
                <c:pt idx="1482">
                  <c:v>2.3804355912913016</c:v>
                </c:pt>
                <c:pt idx="1483">
                  <c:v>2.3618220572255542</c:v>
                </c:pt>
                <c:pt idx="1484">
                  <c:v>2.364552976114032</c:v>
                </c:pt>
                <c:pt idx="1485">
                  <c:v>2.4121369437114581</c:v>
                </c:pt>
                <c:pt idx="1486">
                  <c:v>2.4145172517426383</c:v>
                </c:pt>
                <c:pt idx="1487">
                  <c:v>2.4875009928172482</c:v>
                </c:pt>
                <c:pt idx="1488">
                  <c:v>2.5033619827869127</c:v>
                </c:pt>
                <c:pt idx="1489">
                  <c:v>2.49963238139462</c:v>
                </c:pt>
                <c:pt idx="1490">
                  <c:v>2.5234888940484477</c:v>
                </c:pt>
                <c:pt idx="1491">
                  <c:v>2.5236507948469802</c:v>
                </c:pt>
                <c:pt idx="1492">
                  <c:v>2.5454669852903775</c:v>
                </c:pt>
                <c:pt idx="1493">
                  <c:v>2.5850468361070131</c:v>
                </c:pt>
                <c:pt idx="1494">
                  <c:v>2.6400913476849683</c:v>
                </c:pt>
                <c:pt idx="1495">
                  <c:v>2.6263260774379349</c:v>
                </c:pt>
                <c:pt idx="1496">
                  <c:v>2.5692125143680737</c:v>
                </c:pt>
                <c:pt idx="1497">
                  <c:v>2.5559470435071487</c:v>
                </c:pt>
                <c:pt idx="1498">
                  <c:v>2.5847408518050612</c:v>
                </c:pt>
                <c:pt idx="1499">
                  <c:v>2.5799872632914402</c:v>
                </c:pt>
                <c:pt idx="1500">
                  <c:v>2.5471548652336211</c:v>
                </c:pt>
                <c:pt idx="1501">
                  <c:v>2.5292760888310681</c:v>
                </c:pt>
                <c:pt idx="1502">
                  <c:v>2.5715197509981822</c:v>
                </c:pt>
                <c:pt idx="1503">
                  <c:v>2.5485467578289507</c:v>
                </c:pt>
                <c:pt idx="1504">
                  <c:v>2.5190385022579211</c:v>
                </c:pt>
                <c:pt idx="1505">
                  <c:v>2.5044760089306402</c:v>
                </c:pt>
                <c:pt idx="1506">
                  <c:v>2.4852069386936138</c:v>
                </c:pt>
                <c:pt idx="1507">
                  <c:v>2.4762106138005588</c:v>
                </c:pt>
                <c:pt idx="1508">
                  <c:v>2.4595247005141432</c:v>
                </c:pt>
                <c:pt idx="1509">
                  <c:v>2.4596816715354639</c:v>
                </c:pt>
                <c:pt idx="1510">
                  <c:v>2.4358949236857352</c:v>
                </c:pt>
                <c:pt idx="1511">
                  <c:v>2.4496094817683307</c:v>
                </c:pt>
                <c:pt idx="1512">
                  <c:v>2.4099031320503332</c:v>
                </c:pt>
                <c:pt idx="1513">
                  <c:v>2.3341628418723319</c:v>
                </c:pt>
                <c:pt idx="1514">
                  <c:v>2.3473260613194284</c:v>
                </c:pt>
                <c:pt idx="1515">
                  <c:v>2.3145314703326791</c:v>
                </c:pt>
                <c:pt idx="1516">
                  <c:v>2.3582943258879672</c:v>
                </c:pt>
                <c:pt idx="1517">
                  <c:v>2.4124130347655313</c:v>
                </c:pt>
                <c:pt idx="1518">
                  <c:v>2.3892099197918917</c:v>
                </c:pt>
                <c:pt idx="1519">
                  <c:v>2.3932847519461888</c:v>
                </c:pt>
                <c:pt idx="1520">
                  <c:v>2.4118452661681857</c:v>
                </c:pt>
                <c:pt idx="1521">
                  <c:v>2.4425383442189799</c:v>
                </c:pt>
                <c:pt idx="1522">
                  <c:v>2.4390501319951672</c:v>
                </c:pt>
                <c:pt idx="1523">
                  <c:v>2.4866597686368839</c:v>
                </c:pt>
                <c:pt idx="1524">
                  <c:v>2.4642836831196422</c:v>
                </c:pt>
                <c:pt idx="1525">
                  <c:v>2.4003432122430972</c:v>
                </c:pt>
                <c:pt idx="1526">
                  <c:v>2.3734231167159021</c:v>
                </c:pt>
                <c:pt idx="1527">
                  <c:v>2.4085861774066815</c:v>
                </c:pt>
                <c:pt idx="1528">
                  <c:v>2.4231530239210248</c:v>
                </c:pt>
                <c:pt idx="1529">
                  <c:v>2.4252102210145976</c:v>
                </c:pt>
                <c:pt idx="1530">
                  <c:v>2.3872470142556388</c:v>
                </c:pt>
                <c:pt idx="1531">
                  <c:v>2.4266027222743078</c:v>
                </c:pt>
                <c:pt idx="1532">
                  <c:v>2.4267348304065655</c:v>
                </c:pt>
                <c:pt idx="1533">
                  <c:v>2.4460954589554582</c:v>
                </c:pt>
                <c:pt idx="1534">
                  <c:v>2.4478336805940932</c:v>
                </c:pt>
                <c:pt idx="1535">
                  <c:v>2.4450852142431767</c:v>
                </c:pt>
                <c:pt idx="1536">
                  <c:v>2.4780005386183332</c:v>
                </c:pt>
                <c:pt idx="1537">
                  <c:v>2.4316608173893357</c:v>
                </c:pt>
                <c:pt idx="1538">
                  <c:v>2.4611271329007449</c:v>
                </c:pt>
                <c:pt idx="1539">
                  <c:v>2.4487699795913582</c:v>
                </c:pt>
                <c:pt idx="1540">
                  <c:v>2.3142221785149077</c:v>
                </c:pt>
                <c:pt idx="1541">
                  <c:v>2.2971126978795602</c:v>
                </c:pt>
                <c:pt idx="1542">
                  <c:v>2.3154055140662346</c:v>
                </c:pt>
                <c:pt idx="1543">
                  <c:v>2.2641867863842338</c:v>
                </c:pt>
                <c:pt idx="1544">
                  <c:v>2.2270177932538262</c:v>
                </c:pt>
                <c:pt idx="1545">
                  <c:v>2.1653797440823692</c:v>
                </c:pt>
                <c:pt idx="1546">
                  <c:v>2.1643253931559006</c:v>
                </c:pt>
                <c:pt idx="1547">
                  <c:v>2.1541149352083413</c:v>
                </c:pt>
                <c:pt idx="1548">
                  <c:v>2.2061727805545792</c:v>
                </c:pt>
                <c:pt idx="1549">
                  <c:v>2.2197906875789246</c:v>
                </c:pt>
                <c:pt idx="1550">
                  <c:v>2.2772868151221082</c:v>
                </c:pt>
                <c:pt idx="1551">
                  <c:v>2.2615724476377892</c:v>
                </c:pt>
                <c:pt idx="1552">
                  <c:v>2.2748869719314402</c:v>
                </c:pt>
                <c:pt idx="1553">
                  <c:v>2.2325055397982303</c:v>
                </c:pt>
                <c:pt idx="1554">
                  <c:v>2.2581398994450992</c:v>
                </c:pt>
                <c:pt idx="1555">
                  <c:v>2.2585376962723416</c:v>
                </c:pt>
                <c:pt idx="1556">
                  <c:v>2.2779178219238041</c:v>
                </c:pt>
                <c:pt idx="1557">
                  <c:v>2.2774641029080658</c:v>
                </c:pt>
                <c:pt idx="1558">
                  <c:v>2.276649646541713</c:v>
                </c:pt>
                <c:pt idx="1559">
                  <c:v>2.2951632603831942</c:v>
                </c:pt>
                <c:pt idx="1560">
                  <c:v>2.3529292394459778</c:v>
                </c:pt>
                <c:pt idx="1561">
                  <c:v>2.3393531683560762</c:v>
                </c:pt>
                <c:pt idx="1562">
                  <c:v>2.3507337546475187</c:v>
                </c:pt>
                <c:pt idx="1563">
                  <c:v>2.3470207129528076</c:v>
                </c:pt>
                <c:pt idx="1564">
                  <c:v>2.3455750225055132</c:v>
                </c:pt>
                <c:pt idx="1565">
                  <c:v>2.3243240596742072</c:v>
                </c:pt>
                <c:pt idx="1566">
                  <c:v>2.2935931354022316</c:v>
                </c:pt>
                <c:pt idx="1567">
                  <c:v>2.3270272570696262</c:v>
                </c:pt>
                <c:pt idx="1568">
                  <c:v>2.3322987282286323</c:v>
                </c:pt>
                <c:pt idx="1569">
                  <c:v>2.2992179547851848</c:v>
                </c:pt>
                <c:pt idx="1570">
                  <c:v>2.283625871338808</c:v>
                </c:pt>
                <c:pt idx="1571">
                  <c:v>2.2694996482149521</c:v>
                </c:pt>
                <c:pt idx="1572">
                  <c:v>2.2809195733429819</c:v>
                </c:pt>
                <c:pt idx="1573">
                  <c:v>2.2744698598055888</c:v>
                </c:pt>
                <c:pt idx="1574">
                  <c:v>2.278875439954827</c:v>
                </c:pt>
                <c:pt idx="1575">
                  <c:v>2.2432522406707891</c:v>
                </c:pt>
                <c:pt idx="1576">
                  <c:v>2.2712028743706827</c:v>
                </c:pt>
                <c:pt idx="1577">
                  <c:v>2.2935033976966652</c:v>
                </c:pt>
                <c:pt idx="1578">
                  <c:v>2.2004188593272236</c:v>
                </c:pt>
                <c:pt idx="1579">
                  <c:v>2.1970571269402934</c:v>
                </c:pt>
                <c:pt idx="1580">
                  <c:v>2.1931165187417654</c:v>
                </c:pt>
                <c:pt idx="1581">
                  <c:v>2.2330354071066192</c:v>
                </c:pt>
                <c:pt idx="1582">
                  <c:v>2.2188445239765544</c:v>
                </c:pt>
                <c:pt idx="1583">
                  <c:v>2.2065694413411032</c:v>
                </c:pt>
                <c:pt idx="1584">
                  <c:v>2.1456132888434802</c:v>
                </c:pt>
                <c:pt idx="1585">
                  <c:v>2.1226396220993942</c:v>
                </c:pt>
                <c:pt idx="1586">
                  <c:v>2.0985356163715871</c:v>
                </c:pt>
                <c:pt idx="1587">
                  <c:v>2.1262553609063342</c:v>
                </c:pt>
                <c:pt idx="1588">
                  <c:v>2.1542163135254038</c:v>
                </c:pt>
                <c:pt idx="1589">
                  <c:v>2.1608728816210245</c:v>
                </c:pt>
                <c:pt idx="1590">
                  <c:v>2.1773005701947516</c:v>
                </c:pt>
                <c:pt idx="1591">
                  <c:v>2.2337584703299238</c:v>
                </c:pt>
                <c:pt idx="1592">
                  <c:v>2.2438249636291672</c:v>
                </c:pt>
                <c:pt idx="1593">
                  <c:v>2.2227595088415253</c:v>
                </c:pt>
                <c:pt idx="1594">
                  <c:v>2.254171273286504</c:v>
                </c:pt>
                <c:pt idx="1595">
                  <c:v>2.2571457283235192</c:v>
                </c:pt>
                <c:pt idx="1596">
                  <c:v>2.2464980748878487</c:v>
                </c:pt>
                <c:pt idx="1597">
                  <c:v>2.2388182194057578</c:v>
                </c:pt>
                <c:pt idx="1598">
                  <c:v>2.2031095389727451</c:v>
                </c:pt>
                <c:pt idx="1599">
                  <c:v>2.2521554564940027</c:v>
                </c:pt>
                <c:pt idx="1600">
                  <c:v>2.2931523516404866</c:v>
                </c:pt>
                <c:pt idx="1601">
                  <c:v>2.2975130362193892</c:v>
                </c:pt>
                <c:pt idx="1602">
                  <c:v>2.2958804146339125</c:v>
                </c:pt>
                <c:pt idx="1603">
                  <c:v>2.3696797596265657</c:v>
                </c:pt>
                <c:pt idx="1604">
                  <c:v>2.3883411855692707</c:v>
                </c:pt>
                <c:pt idx="1605">
                  <c:v>2.2864846563701202</c:v>
                </c:pt>
                <c:pt idx="1606">
                  <c:v>2.1447902587519301</c:v>
                </c:pt>
                <c:pt idx="1607">
                  <c:v>2.1748595092278937</c:v>
                </c:pt>
                <c:pt idx="1608">
                  <c:v>2.1980571092250973</c:v>
                </c:pt>
                <c:pt idx="1609">
                  <c:v>2.2171749071182942</c:v>
                </c:pt>
                <c:pt idx="1610">
                  <c:v>2.2157788078304952</c:v>
                </c:pt>
                <c:pt idx="1611">
                  <c:v>2.2203484678278991</c:v>
                </c:pt>
                <c:pt idx="1612">
                  <c:v>2.1868358221592827</c:v>
                </c:pt>
                <c:pt idx="1613">
                  <c:v>2.1721989669661532</c:v>
                </c:pt>
                <c:pt idx="1614">
                  <c:v>2.1569376159101843</c:v>
                </c:pt>
                <c:pt idx="1615">
                  <c:v>2.1572292187424256</c:v>
                </c:pt>
                <c:pt idx="1616">
                  <c:v>2.1652140960145911</c:v>
                </c:pt>
                <c:pt idx="1617">
                  <c:v>2.1788563728916541</c:v>
                </c:pt>
                <c:pt idx="1618">
                  <c:v>2.1510112040298868</c:v>
                </c:pt>
                <c:pt idx="1619">
                  <c:v>2.1306918647868405</c:v>
                </c:pt>
                <c:pt idx="1620">
                  <c:v>2.1035553456574676</c:v>
                </c:pt>
                <c:pt idx="1621">
                  <c:v>2.1007855350789697</c:v>
                </c:pt>
                <c:pt idx="1622">
                  <c:v>2.0659132337812878</c:v>
                </c:pt>
                <c:pt idx="1623">
                  <c:v>2.048591782186425</c:v>
                </c:pt>
                <c:pt idx="1624">
                  <c:v>2.0361475049539188</c:v>
                </c:pt>
                <c:pt idx="1625">
                  <c:v>2.0750705486636609</c:v>
                </c:pt>
                <c:pt idx="1626">
                  <c:v>2.0912898405649392</c:v>
                </c:pt>
                <c:pt idx="1627">
                  <c:v>2.0948369324341827</c:v>
                </c:pt>
                <c:pt idx="1628">
                  <c:v>2.0848998600928859</c:v>
                </c:pt>
                <c:pt idx="1629">
                  <c:v>2.0766161642552099</c:v>
                </c:pt>
                <c:pt idx="1630">
                  <c:v>2.1101244559944896</c:v>
                </c:pt>
                <c:pt idx="1631">
                  <c:v>2.1072955983614432</c:v>
                </c:pt>
                <c:pt idx="1632">
                  <c:v>2.1195436931813947</c:v>
                </c:pt>
                <c:pt idx="1633">
                  <c:v>2.1233382291126239</c:v>
                </c:pt>
                <c:pt idx="1634">
                  <c:v>2.1090111615144602</c:v>
                </c:pt>
                <c:pt idx="1635">
                  <c:v>2.0645815531858402</c:v>
                </c:pt>
                <c:pt idx="1636">
                  <c:v>2.0718632834527377</c:v>
                </c:pt>
                <c:pt idx="1637">
                  <c:v>2.0428890753840747</c:v>
                </c:pt>
                <c:pt idx="1638">
                  <c:v>2.0384226471279092</c:v>
                </c:pt>
                <c:pt idx="1639">
                  <c:v>2.0463981370234126</c:v>
                </c:pt>
                <c:pt idx="1640">
                  <c:v>2.0609180752604792</c:v>
                </c:pt>
                <c:pt idx="1641">
                  <c:v>2.0812742997841083</c:v>
                </c:pt>
                <c:pt idx="1642">
                  <c:v>2.0828106272253004</c:v>
                </c:pt>
                <c:pt idx="1643">
                  <c:v>2.0971542359715452</c:v>
                </c:pt>
                <c:pt idx="1644">
                  <c:v>2.1085564219414352</c:v>
                </c:pt>
                <c:pt idx="1645">
                  <c:v>2.1280688006291522</c:v>
                </c:pt>
                <c:pt idx="1646">
                  <c:v>2.1201344887310896</c:v>
                </c:pt>
                <c:pt idx="1647">
                  <c:v>2.1173700740311792</c:v>
                </c:pt>
                <c:pt idx="1648">
                  <c:v>2.1267872613840506</c:v>
                </c:pt>
                <c:pt idx="1649">
                  <c:v>2.1461988963995262</c:v>
                </c:pt>
                <c:pt idx="1650">
                  <c:v>2.1938977360041019</c:v>
                </c:pt>
                <c:pt idx="1651">
                  <c:v>2.1827677572916353</c:v>
                </c:pt>
                <c:pt idx="1652">
                  <c:v>2.1504035411472486</c:v>
                </c:pt>
                <c:pt idx="1653">
                  <c:v>2.154860074962321</c:v>
                </c:pt>
                <c:pt idx="1654">
                  <c:v>2.1823503638896837</c:v>
                </c:pt>
                <c:pt idx="1655">
                  <c:v>2.1792865031964288</c:v>
                </c:pt>
                <c:pt idx="1656">
                  <c:v>2.1593874011901897</c:v>
                </c:pt>
                <c:pt idx="1657">
                  <c:v>2.1614282613833642</c:v>
                </c:pt>
                <c:pt idx="1658">
                  <c:v>2.1371632032123418</c:v>
                </c:pt>
                <c:pt idx="1659">
                  <c:v>2.1336547934093506</c:v>
                </c:pt>
                <c:pt idx="1660">
                  <c:v>2.1494538058485197</c:v>
                </c:pt>
                <c:pt idx="1661">
                  <c:v>2.1814774749804213</c:v>
                </c:pt>
                <c:pt idx="1662">
                  <c:v>2.1734289896963945</c:v>
                </c:pt>
                <c:pt idx="1663">
                  <c:v>2.1942842082746052</c:v>
                </c:pt>
                <c:pt idx="1664">
                  <c:v>2.1950005207092027</c:v>
                </c:pt>
                <c:pt idx="1665">
                  <c:v>2.2149441546194644</c:v>
                </c:pt>
                <c:pt idx="1666">
                  <c:v>2.2878849136340582</c:v>
                </c:pt>
                <c:pt idx="1667">
                  <c:v>2.2947663151472835</c:v>
                </c:pt>
                <c:pt idx="1668">
                  <c:v>2.1721526737206567</c:v>
                </c:pt>
                <c:pt idx="1669">
                  <c:v>2.1679094176830622</c:v>
                </c:pt>
                <c:pt idx="1670">
                  <c:v>2.2150924020927008</c:v>
                </c:pt>
                <c:pt idx="1671">
                  <c:v>2.2054192999375792</c:v>
                </c:pt>
                <c:pt idx="1672">
                  <c:v>2.2012293209735807</c:v>
                </c:pt>
                <c:pt idx="1673">
                  <c:v>2.2138996177189214</c:v>
                </c:pt>
                <c:pt idx="1674">
                  <c:v>2.2245517517311413</c:v>
                </c:pt>
                <c:pt idx="1675">
                  <c:v>2.2212447083102611</c:v>
                </c:pt>
                <c:pt idx="1676">
                  <c:v>2.2370967591128803</c:v>
                </c:pt>
                <c:pt idx="1677">
                  <c:v>2.2026265116203811</c:v>
                </c:pt>
                <c:pt idx="1678">
                  <c:v>2.2227626472640898</c:v>
                </c:pt>
                <c:pt idx="1679">
                  <c:v>2.2208782527311892</c:v>
                </c:pt>
                <c:pt idx="1680">
                  <c:v>2.2226252232894224</c:v>
                </c:pt>
                <c:pt idx="1681">
                  <c:v>2.2300325054776882</c:v>
                </c:pt>
                <c:pt idx="1682">
                  <c:v>2.2420488539979511</c:v>
                </c:pt>
                <c:pt idx="1683">
                  <c:v>2.2674754676389202</c:v>
                </c:pt>
                <c:pt idx="1684">
                  <c:v>2.2672577107941891</c:v>
                </c:pt>
                <c:pt idx="1685">
                  <c:v>2.2664466025925853</c:v>
                </c:pt>
                <c:pt idx="1686">
                  <c:v>2.2815303953454276</c:v>
                </c:pt>
                <c:pt idx="1687">
                  <c:v>2.2788336905429802</c:v>
                </c:pt>
                <c:pt idx="1688">
                  <c:v>2.2787199659161472</c:v>
                </c:pt>
                <c:pt idx="1689">
                  <c:v>2.2972771230708378</c:v>
                </c:pt>
                <c:pt idx="1690">
                  <c:v>2.3123982831606389</c:v>
                </c:pt>
                <c:pt idx="1691">
                  <c:v>2.3144035707421975</c:v>
                </c:pt>
                <c:pt idx="1692">
                  <c:v>2.2989624858479591</c:v>
                </c:pt>
                <c:pt idx="1693">
                  <c:v>2.3107023133632061</c:v>
                </c:pt>
                <c:pt idx="1694">
                  <c:v>2.2907406631958369</c:v>
                </c:pt>
                <c:pt idx="1695">
                  <c:v>2.2982298731576312</c:v>
                </c:pt>
                <c:pt idx="1696">
                  <c:v>2.3182663352367592</c:v>
                </c:pt>
                <c:pt idx="1697">
                  <c:v>2.2960239940895177</c:v>
                </c:pt>
                <c:pt idx="1698">
                  <c:v>2.305291642690269</c:v>
                </c:pt>
                <c:pt idx="1699">
                  <c:v>2.3193152145314317</c:v>
                </c:pt>
                <c:pt idx="1700">
                  <c:v>2.3251902696545592</c:v>
                </c:pt>
                <c:pt idx="1701">
                  <c:v>2.3552431510728167</c:v>
                </c:pt>
                <c:pt idx="1702">
                  <c:v>2.3759767822029851</c:v>
                </c:pt>
                <c:pt idx="1703">
                  <c:v>2.3715699761803437</c:v>
                </c:pt>
                <c:pt idx="1704">
                  <c:v>2.3407292907697888</c:v>
                </c:pt>
                <c:pt idx="1705">
                  <c:v>2.3351410562300625</c:v>
                </c:pt>
                <c:pt idx="1706">
                  <c:v>2.331963253449056</c:v>
                </c:pt>
                <c:pt idx="1707">
                  <c:v>2.3889570498645836</c:v>
                </c:pt>
                <c:pt idx="1708">
                  <c:v>2.4266878838796577</c:v>
                </c:pt>
                <c:pt idx="1709">
                  <c:v>2.4021467307160065</c:v>
                </c:pt>
                <c:pt idx="1710">
                  <c:v>2.4042402439101407</c:v>
                </c:pt>
                <c:pt idx="1711">
                  <c:v>2.3929638028371194</c:v>
                </c:pt>
                <c:pt idx="1712">
                  <c:v>2.4479347878766822</c:v>
                </c:pt>
                <c:pt idx="1713">
                  <c:v>2.4759158656559013</c:v>
                </c:pt>
                <c:pt idx="1714">
                  <c:v>2.4796728167600777</c:v>
                </c:pt>
                <c:pt idx="1715">
                  <c:v>2.4555053180935307</c:v>
                </c:pt>
                <c:pt idx="1716">
                  <c:v>2.4633136581821478</c:v>
                </c:pt>
                <c:pt idx="1717">
                  <c:v>2.4527653597183727</c:v>
                </c:pt>
                <c:pt idx="1718">
                  <c:v>2.438585853980717</c:v>
                </c:pt>
                <c:pt idx="1719">
                  <c:v>2.4596685623435177</c:v>
                </c:pt>
                <c:pt idx="1720">
                  <c:v>2.4237778109121506</c:v>
                </c:pt>
                <c:pt idx="1721">
                  <c:v>2.4035356582541691</c:v>
                </c:pt>
                <c:pt idx="1722">
                  <c:v>2.4519875659500592</c:v>
                </c:pt>
                <c:pt idx="1723">
                  <c:v>2.4529250980031185</c:v>
                </c:pt>
                <c:pt idx="1724">
                  <c:v>2.4697563162927487</c:v>
                </c:pt>
                <c:pt idx="1725">
                  <c:v>2.4771559804973484</c:v>
                </c:pt>
                <c:pt idx="1726">
                  <c:v>2.4802882970507074</c:v>
                </c:pt>
                <c:pt idx="1727">
                  <c:v>2.5060462784061448</c:v>
                </c:pt>
                <c:pt idx="1728">
                  <c:v>2.5052081863193187</c:v>
                </c:pt>
                <c:pt idx="1729">
                  <c:v>2.4798189079448574</c:v>
                </c:pt>
                <c:pt idx="1730">
                  <c:v>2.4009119838834097</c:v>
                </c:pt>
                <c:pt idx="1731">
                  <c:v>2.3914547770999199</c:v>
                </c:pt>
                <c:pt idx="1732">
                  <c:v>2.3909803385852388</c:v>
                </c:pt>
                <c:pt idx="1733">
                  <c:v>2.3815563216957587</c:v>
                </c:pt>
                <c:pt idx="1734">
                  <c:v>2.3608182437081027</c:v>
                </c:pt>
                <c:pt idx="1735">
                  <c:v>2.3136792110283322</c:v>
                </c:pt>
                <c:pt idx="1736">
                  <c:v>2.2813721479662412</c:v>
                </c:pt>
                <c:pt idx="1737">
                  <c:v>2.2956212580299589</c:v>
                </c:pt>
                <c:pt idx="1738">
                  <c:v>2.3076354271185147</c:v>
                </c:pt>
                <c:pt idx="1739">
                  <c:v>2.3269511010721988</c:v>
                </c:pt>
                <c:pt idx="1740">
                  <c:v>2.3037385383224729</c:v>
                </c:pt>
                <c:pt idx="1741">
                  <c:v>2.2225007378856612</c:v>
                </c:pt>
                <c:pt idx="1742">
                  <c:v>2.2295489442734628</c:v>
                </c:pt>
                <c:pt idx="1743">
                  <c:v>2.1822866985139981</c:v>
                </c:pt>
                <c:pt idx="1744">
                  <c:v>2.1785981078840031</c:v>
                </c:pt>
                <c:pt idx="1745">
                  <c:v>2.1960027235676947</c:v>
                </c:pt>
                <c:pt idx="1746">
                  <c:v>2.2316907418272045</c:v>
                </c:pt>
                <c:pt idx="1747">
                  <c:v>2.2223954503626402</c:v>
                </c:pt>
                <c:pt idx="1748">
                  <c:v>2.1617728516116412</c:v>
                </c:pt>
                <c:pt idx="1749">
                  <c:v>2.1676425300985307</c:v>
                </c:pt>
                <c:pt idx="1750">
                  <c:v>2.1799320433074012</c:v>
                </c:pt>
                <c:pt idx="1751">
                  <c:v>2.2039456134569821</c:v>
                </c:pt>
                <c:pt idx="1752">
                  <c:v>2.1941764729660642</c:v>
                </c:pt>
                <c:pt idx="1753">
                  <c:v>2.1723587915180995</c:v>
                </c:pt>
                <c:pt idx="1754">
                  <c:v>2.1586016092518907</c:v>
                </c:pt>
                <c:pt idx="1755">
                  <c:v>2.1535282713422812</c:v>
                </c:pt>
                <c:pt idx="1756">
                  <c:v>2.1382656274602367</c:v>
                </c:pt>
                <c:pt idx="1757">
                  <c:v>2.1343746654706672</c:v>
                </c:pt>
                <c:pt idx="1758">
                  <c:v>2.1896427699671182</c:v>
                </c:pt>
                <c:pt idx="1759">
                  <c:v>2.2155123918221511</c:v>
                </c:pt>
                <c:pt idx="1760">
                  <c:v>2.1875456874626007</c:v>
                </c:pt>
                <c:pt idx="1761">
                  <c:v>2.2055175352080751</c:v>
                </c:pt>
                <c:pt idx="1762">
                  <c:v>2.1888421459432577</c:v>
                </c:pt>
                <c:pt idx="1763">
                  <c:v>2.1922634629173952</c:v>
                </c:pt>
                <c:pt idx="1764">
                  <c:v>2.1719058309633565</c:v>
                </c:pt>
                <c:pt idx="1765">
                  <c:v>2.1573376305627612</c:v>
                </c:pt>
                <c:pt idx="1766">
                  <c:v>2.1762900773942766</c:v>
                </c:pt>
                <c:pt idx="1767">
                  <c:v>2.2444529921439398</c:v>
                </c:pt>
                <c:pt idx="1768">
                  <c:v>2.2510575999007068</c:v>
                </c:pt>
                <c:pt idx="1769">
                  <c:v>2.2103962636369663</c:v>
                </c:pt>
                <c:pt idx="1770">
                  <c:v>2.2174041032306939</c:v>
                </c:pt>
                <c:pt idx="1771">
                  <c:v>2.2512702451599242</c:v>
                </c:pt>
                <c:pt idx="1772">
                  <c:v>2.2672484201279959</c:v>
                </c:pt>
                <c:pt idx="1773">
                  <c:v>2.2972114000604202</c:v>
                </c:pt>
                <c:pt idx="1774">
                  <c:v>2.2660715555887836</c:v>
                </c:pt>
                <c:pt idx="1775">
                  <c:v>2.3232910435842582</c:v>
                </c:pt>
                <c:pt idx="1776">
                  <c:v>2.3209215473644038</c:v>
                </c:pt>
                <c:pt idx="1777">
                  <c:v>2.3498435989071877</c:v>
                </c:pt>
                <c:pt idx="1778">
                  <c:v>2.3452165409408932</c:v>
                </c:pt>
                <c:pt idx="1779">
                  <c:v>2.3557038099362777</c:v>
                </c:pt>
                <c:pt idx="1780">
                  <c:v>2.3353138882420432</c:v>
                </c:pt>
                <c:pt idx="1781">
                  <c:v>2.3889084033269903</c:v>
                </c:pt>
                <c:pt idx="1782">
                  <c:v>2.3610509076628143</c:v>
                </c:pt>
                <c:pt idx="1783">
                  <c:v>2.3486344783830031</c:v>
                </c:pt>
                <c:pt idx="1784">
                  <c:v>2.3403232803876612</c:v>
                </c:pt>
                <c:pt idx="1785">
                  <c:v>2.3657840835203512</c:v>
                </c:pt>
                <c:pt idx="1786">
                  <c:v>2.4010804973826758</c:v>
                </c:pt>
                <c:pt idx="1787">
                  <c:v>2.3900418881607837</c:v>
                </c:pt>
                <c:pt idx="1788">
                  <c:v>2.3712662099000967</c:v>
                </c:pt>
                <c:pt idx="1789">
                  <c:v>2.3956993822080968</c:v>
                </c:pt>
                <c:pt idx="1790">
                  <c:v>2.3925027765990827</c:v>
                </c:pt>
                <c:pt idx="1791">
                  <c:v>2.3508000238523028</c:v>
                </c:pt>
                <c:pt idx="1792">
                  <c:v>2.2514692957057028</c:v>
                </c:pt>
                <c:pt idx="1793">
                  <c:v>2.2815981031651824</c:v>
                </c:pt>
                <c:pt idx="1794">
                  <c:v>2.2739577994111992</c:v>
                </c:pt>
                <c:pt idx="1795">
                  <c:v>2.2566698828643306</c:v>
                </c:pt>
                <c:pt idx="1796">
                  <c:v>2.3072821918926909</c:v>
                </c:pt>
                <c:pt idx="1797">
                  <c:v>2.3159021455733177</c:v>
                </c:pt>
                <c:pt idx="1798">
                  <c:v>2.2899654006248027</c:v>
                </c:pt>
                <c:pt idx="1799">
                  <c:v>2.2428027855911594</c:v>
                </c:pt>
                <c:pt idx="1800">
                  <c:v>2.3092486190064316</c:v>
                </c:pt>
                <c:pt idx="1801">
                  <c:v>2.2918684236802336</c:v>
                </c:pt>
                <c:pt idx="1802">
                  <c:v>2.2990370993789382</c:v>
                </c:pt>
                <c:pt idx="1803">
                  <c:v>2.2940456808433538</c:v>
                </c:pt>
                <c:pt idx="1804">
                  <c:v>2.3230279359389505</c:v>
                </c:pt>
                <c:pt idx="1805">
                  <c:v>2.3578537442562975</c:v>
                </c:pt>
                <c:pt idx="1806">
                  <c:v>2.3484860522367592</c:v>
                </c:pt>
                <c:pt idx="1807">
                  <c:v>2.3395120725054031</c:v>
                </c:pt>
                <c:pt idx="1808">
                  <c:v>2.3476371390469786</c:v>
                </c:pt>
                <c:pt idx="1809">
                  <c:v>2.3585244177027151</c:v>
                </c:pt>
                <c:pt idx="1810">
                  <c:v>2.3527249244020667</c:v>
                </c:pt>
                <c:pt idx="1811">
                  <c:v>2.3684847988925704</c:v>
                </c:pt>
                <c:pt idx="1812">
                  <c:v>2.4223938755340475</c:v>
                </c:pt>
                <c:pt idx="1813">
                  <c:v>2.4388740721353352</c:v>
                </c:pt>
                <c:pt idx="1814">
                  <c:v>2.4462949101473894</c:v>
                </c:pt>
                <c:pt idx="1815">
                  <c:v>2.4368823100394001</c:v>
                </c:pt>
                <c:pt idx="1816">
                  <c:v>2.4168071946679528</c:v>
                </c:pt>
                <c:pt idx="1817">
                  <c:v>2.4099522129335278</c:v>
                </c:pt>
                <c:pt idx="1818">
                  <c:v>2.4236975360877402</c:v>
                </c:pt>
                <c:pt idx="1819">
                  <c:v>2.4322761874565728</c:v>
                </c:pt>
                <c:pt idx="1820">
                  <c:v>2.4337014821517631</c:v>
                </c:pt>
                <c:pt idx="1821">
                  <c:v>2.4442879071587065</c:v>
                </c:pt>
                <c:pt idx="1822">
                  <c:v>2.4397566853098533</c:v>
                </c:pt>
                <c:pt idx="1823">
                  <c:v>2.4409354006354582</c:v>
                </c:pt>
                <c:pt idx="1824">
                  <c:v>2.4494102918104002</c:v>
                </c:pt>
                <c:pt idx="1825">
                  <c:v>2.4758014412575156</c:v>
                </c:pt>
                <c:pt idx="1826">
                  <c:v>2.4757064118389738</c:v>
                </c:pt>
                <c:pt idx="1827">
                  <c:v>2.4797674801081433</c:v>
                </c:pt>
                <c:pt idx="1828">
                  <c:v>2.5020935601184102</c:v>
                </c:pt>
                <c:pt idx="1829">
                  <c:v>2.5103153581922792</c:v>
                </c:pt>
                <c:pt idx="1830">
                  <c:v>2.5538515700011093</c:v>
                </c:pt>
                <c:pt idx="1831">
                  <c:v>2.4902928411253855</c:v>
                </c:pt>
                <c:pt idx="1832">
                  <c:v>2.4510408095859777</c:v>
                </c:pt>
                <c:pt idx="1833">
                  <c:v>2.4791746907946477</c:v>
                </c:pt>
                <c:pt idx="1834">
                  <c:v>2.4302495231152563</c:v>
                </c:pt>
                <c:pt idx="1835">
                  <c:v>2.4213227280570786</c:v>
                </c:pt>
                <c:pt idx="1836">
                  <c:v>2.3865995067418084</c:v>
                </c:pt>
                <c:pt idx="1837">
                  <c:v>2.4042917007424367</c:v>
                </c:pt>
                <c:pt idx="1838">
                  <c:v>2.3343744829832187</c:v>
                </c:pt>
                <c:pt idx="1839">
                  <c:v>2.3202206099132177</c:v>
                </c:pt>
                <c:pt idx="1840">
                  <c:v>2.3456752848033147</c:v>
                </c:pt>
                <c:pt idx="1841">
                  <c:v>2.3005229127737548</c:v>
                </c:pt>
                <c:pt idx="1842">
                  <c:v>2.2830534277384582</c:v>
                </c:pt>
                <c:pt idx="1843">
                  <c:v>2.249125876135341</c:v>
                </c:pt>
                <c:pt idx="1844">
                  <c:v>2.3465511879323042</c:v>
                </c:pt>
                <c:pt idx="1845">
                  <c:v>2.3766020165549318</c:v>
                </c:pt>
                <c:pt idx="1846">
                  <c:v>2.3521765076489287</c:v>
                </c:pt>
                <c:pt idx="1847">
                  <c:v>2.3321711177750175</c:v>
                </c:pt>
                <c:pt idx="1848">
                  <c:v>2.3044739089894541</c:v>
                </c:pt>
                <c:pt idx="1849">
                  <c:v>2.3224667030942792</c:v>
                </c:pt>
                <c:pt idx="1850">
                  <c:v>2.2966356911064625</c:v>
                </c:pt>
                <c:pt idx="1851">
                  <c:v>2.2996821899360778</c:v>
                </c:pt>
                <c:pt idx="1852">
                  <c:v>2.3089949945138013</c:v>
                </c:pt>
                <c:pt idx="1853">
                  <c:v>2.3213362753290632</c:v>
                </c:pt>
                <c:pt idx="1854">
                  <c:v>2.3401854016186165</c:v>
                </c:pt>
                <c:pt idx="1855">
                  <c:v>2.3430637916120602</c:v>
                </c:pt>
                <c:pt idx="1856">
                  <c:v>2.3576773678379892</c:v>
                </c:pt>
                <c:pt idx="1857">
                  <c:v>2.352081369249432</c:v>
                </c:pt>
                <c:pt idx="1858">
                  <c:v>2.3524786485758495</c:v>
                </c:pt>
                <c:pt idx="1859">
                  <c:v>2.3557021892461933</c:v>
                </c:pt>
                <c:pt idx="1860">
                  <c:v>2.3411560206239721</c:v>
                </c:pt>
                <c:pt idx="1861">
                  <c:v>2.2858722675072012</c:v>
                </c:pt>
                <c:pt idx="1862">
                  <c:v>2.3293010004722752</c:v>
                </c:pt>
                <c:pt idx="1863">
                  <c:v>2.3437969606606401</c:v>
                </c:pt>
                <c:pt idx="1864">
                  <c:v>2.3437577465234849</c:v>
                </c:pt>
                <c:pt idx="1865">
                  <c:v>2.3031096439454255</c:v>
                </c:pt>
                <c:pt idx="1866">
                  <c:v>2.2834077412759961</c:v>
                </c:pt>
                <c:pt idx="1867">
                  <c:v>2.2956639295159547</c:v>
                </c:pt>
                <c:pt idx="1868">
                  <c:v>2.2933843843749466</c:v>
                </c:pt>
                <c:pt idx="1869">
                  <c:v>2.3019098222671941</c:v>
                </c:pt>
                <c:pt idx="1870">
                  <c:v>2.2759112869529727</c:v>
                </c:pt>
                <c:pt idx="1871">
                  <c:v>2.2235914872529037</c:v>
                </c:pt>
                <c:pt idx="1872">
                  <c:v>2.2071687808097842</c:v>
                </c:pt>
                <c:pt idx="1873">
                  <c:v>2.2541076491042182</c:v>
                </c:pt>
                <c:pt idx="1874">
                  <c:v>2.2533461561920003</c:v>
                </c:pt>
                <c:pt idx="1875">
                  <c:v>2.2093224509710612</c:v>
                </c:pt>
                <c:pt idx="1876">
                  <c:v>2.2623786990815637</c:v>
                </c:pt>
                <c:pt idx="1877">
                  <c:v>2.264881548440389</c:v>
                </c:pt>
                <c:pt idx="1878">
                  <c:v>2.26902900617864</c:v>
                </c:pt>
                <c:pt idx="1879">
                  <c:v>2.2717073076112611</c:v>
                </c:pt>
                <c:pt idx="1880">
                  <c:v>2.2978046582336602</c:v>
                </c:pt>
                <c:pt idx="1881">
                  <c:v>2.3039958896768038</c:v>
                </c:pt>
                <c:pt idx="1882">
                  <c:v>2.3235185312876192</c:v>
                </c:pt>
                <c:pt idx="1883">
                  <c:v>2.3361672773101501</c:v>
                </c:pt>
                <c:pt idx="1884">
                  <c:v>2.3369198825862125</c:v>
                </c:pt>
                <c:pt idx="1885">
                  <c:v>2.3202159419879202</c:v>
                </c:pt>
                <c:pt idx="1886">
                  <c:v>2.324201330879534</c:v>
                </c:pt>
                <c:pt idx="1887">
                  <c:v>2.2902352012718792</c:v>
                </c:pt>
                <c:pt idx="1888">
                  <c:v>2.323700523021234</c:v>
                </c:pt>
                <c:pt idx="1889">
                  <c:v>2.3016601617371837</c:v>
                </c:pt>
                <c:pt idx="1890">
                  <c:v>2.3080551663317199</c:v>
                </c:pt>
                <c:pt idx="1891">
                  <c:v>2.2975017325054323</c:v>
                </c:pt>
                <c:pt idx="1892">
                  <c:v>2.2951804273486629</c:v>
                </c:pt>
                <c:pt idx="1893">
                  <c:v>2.3008211284162186</c:v>
                </c:pt>
                <c:pt idx="1894">
                  <c:v>2.307831699012421</c:v>
                </c:pt>
                <c:pt idx="1895">
                  <c:v>2.3141493019166277</c:v>
                </c:pt>
                <c:pt idx="1896">
                  <c:v>2.2943814673168652</c:v>
                </c:pt>
                <c:pt idx="1897">
                  <c:v>2.2618612626891612</c:v>
                </c:pt>
                <c:pt idx="1898">
                  <c:v>2.2363508829111085</c:v>
                </c:pt>
                <c:pt idx="1899">
                  <c:v>2.2078859069522232</c:v>
                </c:pt>
                <c:pt idx="1900">
                  <c:v>2.2423019491838914</c:v>
                </c:pt>
                <c:pt idx="1901">
                  <c:v>2.2431675344150808</c:v>
                </c:pt>
                <c:pt idx="1902">
                  <c:v>2.2131262532917875</c:v>
                </c:pt>
                <c:pt idx="1903">
                  <c:v>2.2601464174167112</c:v>
                </c:pt>
                <c:pt idx="1904">
                  <c:v>2.2504570906182138</c:v>
                </c:pt>
                <c:pt idx="1905">
                  <c:v>2.2113967387381459</c:v>
                </c:pt>
                <c:pt idx="1906">
                  <c:v>2.1946521005769437</c:v>
                </c:pt>
                <c:pt idx="1907">
                  <c:v>2.1828948915007582</c:v>
                </c:pt>
                <c:pt idx="1908">
                  <c:v>2.216204055199348</c:v>
                </c:pt>
                <c:pt idx="1909">
                  <c:v>2.2522517950786067</c:v>
                </c:pt>
                <c:pt idx="1910">
                  <c:v>2.2780324544555115</c:v>
                </c:pt>
                <c:pt idx="1911">
                  <c:v>2.2574646983095001</c:v>
                </c:pt>
                <c:pt idx="1912">
                  <c:v>2.2552472577772602</c:v>
                </c:pt>
              </c:numCache>
            </c:numRef>
          </c:val>
        </c:ser>
        <c:ser>
          <c:idx val="1"/>
          <c:order val="1"/>
          <c:tx>
            <c:strRef>
              <c:f>'OSR, €t'!$I$4</c:f>
              <c:strCache>
                <c:ptCount val="1"/>
                <c:pt idx="0">
                  <c:v>Relative Brent</c:v>
                </c:pt>
              </c:strCache>
            </c:strRef>
          </c:tx>
          <c:spPr>
            <a:ln w="19050" cmpd="sng"/>
          </c:spPr>
          <c:marker>
            <c:symbol val="none"/>
          </c:marker>
          <c:cat>
            <c:numRef>
              <c:f>'OSR, €t'!$G$6:$G$1919</c:f>
              <c:numCache>
                <c:formatCode>dd/mm/yyyy</c:formatCode>
                <c:ptCount val="1914"/>
                <c:pt idx="0">
                  <c:v>38566</c:v>
                </c:pt>
                <c:pt idx="1">
                  <c:v>38567</c:v>
                </c:pt>
                <c:pt idx="2">
                  <c:v>38568</c:v>
                </c:pt>
                <c:pt idx="3">
                  <c:v>38569</c:v>
                </c:pt>
                <c:pt idx="4">
                  <c:v>38572</c:v>
                </c:pt>
                <c:pt idx="5">
                  <c:v>38573</c:v>
                </c:pt>
                <c:pt idx="6">
                  <c:v>38574</c:v>
                </c:pt>
                <c:pt idx="7">
                  <c:v>38575</c:v>
                </c:pt>
                <c:pt idx="8">
                  <c:v>38576</c:v>
                </c:pt>
                <c:pt idx="9">
                  <c:v>38579</c:v>
                </c:pt>
                <c:pt idx="10">
                  <c:v>38580</c:v>
                </c:pt>
                <c:pt idx="11">
                  <c:v>38581</c:v>
                </c:pt>
                <c:pt idx="12">
                  <c:v>38582</c:v>
                </c:pt>
                <c:pt idx="13">
                  <c:v>38583</c:v>
                </c:pt>
                <c:pt idx="14">
                  <c:v>38586</c:v>
                </c:pt>
                <c:pt idx="15">
                  <c:v>38587</c:v>
                </c:pt>
                <c:pt idx="16">
                  <c:v>38588</c:v>
                </c:pt>
                <c:pt idx="17">
                  <c:v>38589</c:v>
                </c:pt>
                <c:pt idx="18">
                  <c:v>38590</c:v>
                </c:pt>
                <c:pt idx="19">
                  <c:v>38593</c:v>
                </c:pt>
                <c:pt idx="20">
                  <c:v>38594</c:v>
                </c:pt>
                <c:pt idx="21">
                  <c:v>38595</c:v>
                </c:pt>
                <c:pt idx="22">
                  <c:v>38596</c:v>
                </c:pt>
                <c:pt idx="23">
                  <c:v>38597</c:v>
                </c:pt>
                <c:pt idx="24">
                  <c:v>38600</c:v>
                </c:pt>
                <c:pt idx="25">
                  <c:v>38601</c:v>
                </c:pt>
                <c:pt idx="26">
                  <c:v>38602</c:v>
                </c:pt>
                <c:pt idx="27">
                  <c:v>38603</c:v>
                </c:pt>
                <c:pt idx="28">
                  <c:v>38604</c:v>
                </c:pt>
                <c:pt idx="29">
                  <c:v>38607</c:v>
                </c:pt>
                <c:pt idx="30">
                  <c:v>38608</c:v>
                </c:pt>
                <c:pt idx="31">
                  <c:v>38609</c:v>
                </c:pt>
                <c:pt idx="32">
                  <c:v>38610</c:v>
                </c:pt>
                <c:pt idx="33">
                  <c:v>38611</c:v>
                </c:pt>
                <c:pt idx="34">
                  <c:v>38614</c:v>
                </c:pt>
                <c:pt idx="35">
                  <c:v>38615</c:v>
                </c:pt>
                <c:pt idx="36">
                  <c:v>38616</c:v>
                </c:pt>
                <c:pt idx="37">
                  <c:v>38617</c:v>
                </c:pt>
                <c:pt idx="38">
                  <c:v>38618</c:v>
                </c:pt>
                <c:pt idx="39">
                  <c:v>38621</c:v>
                </c:pt>
                <c:pt idx="40">
                  <c:v>38622</c:v>
                </c:pt>
                <c:pt idx="41">
                  <c:v>38623</c:v>
                </c:pt>
                <c:pt idx="42">
                  <c:v>38624</c:v>
                </c:pt>
                <c:pt idx="43">
                  <c:v>38625</c:v>
                </c:pt>
                <c:pt idx="44">
                  <c:v>38628</c:v>
                </c:pt>
                <c:pt idx="45">
                  <c:v>38629</c:v>
                </c:pt>
                <c:pt idx="46">
                  <c:v>38630</c:v>
                </c:pt>
                <c:pt idx="47">
                  <c:v>38631</c:v>
                </c:pt>
                <c:pt idx="48">
                  <c:v>38632</c:v>
                </c:pt>
                <c:pt idx="49">
                  <c:v>38635</c:v>
                </c:pt>
                <c:pt idx="50">
                  <c:v>38636</c:v>
                </c:pt>
                <c:pt idx="51">
                  <c:v>38637</c:v>
                </c:pt>
                <c:pt idx="52">
                  <c:v>38638</c:v>
                </c:pt>
                <c:pt idx="53">
                  <c:v>38639</c:v>
                </c:pt>
                <c:pt idx="54">
                  <c:v>38642</c:v>
                </c:pt>
                <c:pt idx="55">
                  <c:v>38643</c:v>
                </c:pt>
                <c:pt idx="56">
                  <c:v>38644</c:v>
                </c:pt>
                <c:pt idx="57">
                  <c:v>38645</c:v>
                </c:pt>
                <c:pt idx="58">
                  <c:v>38646</c:v>
                </c:pt>
                <c:pt idx="59">
                  <c:v>38649</c:v>
                </c:pt>
                <c:pt idx="60">
                  <c:v>38650</c:v>
                </c:pt>
                <c:pt idx="61">
                  <c:v>38651</c:v>
                </c:pt>
                <c:pt idx="62">
                  <c:v>38652</c:v>
                </c:pt>
                <c:pt idx="63">
                  <c:v>38653</c:v>
                </c:pt>
                <c:pt idx="64">
                  <c:v>38656</c:v>
                </c:pt>
                <c:pt idx="65">
                  <c:v>38657</c:v>
                </c:pt>
                <c:pt idx="66">
                  <c:v>38658</c:v>
                </c:pt>
                <c:pt idx="67">
                  <c:v>38659</c:v>
                </c:pt>
                <c:pt idx="68">
                  <c:v>38660</c:v>
                </c:pt>
                <c:pt idx="69">
                  <c:v>38663</c:v>
                </c:pt>
                <c:pt idx="70">
                  <c:v>38664</c:v>
                </c:pt>
                <c:pt idx="71">
                  <c:v>38665</c:v>
                </c:pt>
                <c:pt idx="72">
                  <c:v>38666</c:v>
                </c:pt>
                <c:pt idx="73">
                  <c:v>38667</c:v>
                </c:pt>
                <c:pt idx="74">
                  <c:v>38670</c:v>
                </c:pt>
                <c:pt idx="75">
                  <c:v>38671</c:v>
                </c:pt>
                <c:pt idx="76">
                  <c:v>38672</c:v>
                </c:pt>
                <c:pt idx="77">
                  <c:v>38673</c:v>
                </c:pt>
                <c:pt idx="78">
                  <c:v>38674</c:v>
                </c:pt>
                <c:pt idx="79">
                  <c:v>38677</c:v>
                </c:pt>
                <c:pt idx="80">
                  <c:v>38678</c:v>
                </c:pt>
                <c:pt idx="81">
                  <c:v>38679</c:v>
                </c:pt>
                <c:pt idx="82">
                  <c:v>38680</c:v>
                </c:pt>
                <c:pt idx="83">
                  <c:v>38681</c:v>
                </c:pt>
                <c:pt idx="84">
                  <c:v>38684</c:v>
                </c:pt>
                <c:pt idx="85">
                  <c:v>38685</c:v>
                </c:pt>
                <c:pt idx="86">
                  <c:v>38686</c:v>
                </c:pt>
                <c:pt idx="87">
                  <c:v>38687</c:v>
                </c:pt>
                <c:pt idx="88">
                  <c:v>38688</c:v>
                </c:pt>
                <c:pt idx="89">
                  <c:v>38691</c:v>
                </c:pt>
                <c:pt idx="90">
                  <c:v>38692</c:v>
                </c:pt>
                <c:pt idx="91">
                  <c:v>38693</c:v>
                </c:pt>
                <c:pt idx="92">
                  <c:v>38694</c:v>
                </c:pt>
                <c:pt idx="93">
                  <c:v>38695</c:v>
                </c:pt>
                <c:pt idx="94">
                  <c:v>38698</c:v>
                </c:pt>
                <c:pt idx="95">
                  <c:v>38699</c:v>
                </c:pt>
                <c:pt idx="96">
                  <c:v>38700</c:v>
                </c:pt>
                <c:pt idx="97">
                  <c:v>38701</c:v>
                </c:pt>
                <c:pt idx="98">
                  <c:v>38702</c:v>
                </c:pt>
                <c:pt idx="99">
                  <c:v>38705</c:v>
                </c:pt>
                <c:pt idx="100">
                  <c:v>38706</c:v>
                </c:pt>
                <c:pt idx="101">
                  <c:v>38707</c:v>
                </c:pt>
                <c:pt idx="102">
                  <c:v>38708</c:v>
                </c:pt>
                <c:pt idx="103">
                  <c:v>38709</c:v>
                </c:pt>
                <c:pt idx="104">
                  <c:v>38713</c:v>
                </c:pt>
                <c:pt idx="105">
                  <c:v>38714</c:v>
                </c:pt>
                <c:pt idx="106">
                  <c:v>38715</c:v>
                </c:pt>
                <c:pt idx="107">
                  <c:v>38716</c:v>
                </c:pt>
                <c:pt idx="108">
                  <c:v>38719</c:v>
                </c:pt>
                <c:pt idx="109">
                  <c:v>38720</c:v>
                </c:pt>
                <c:pt idx="110">
                  <c:v>38721</c:v>
                </c:pt>
                <c:pt idx="111">
                  <c:v>38722</c:v>
                </c:pt>
                <c:pt idx="112">
                  <c:v>38723</c:v>
                </c:pt>
                <c:pt idx="113">
                  <c:v>38726</c:v>
                </c:pt>
                <c:pt idx="114">
                  <c:v>38727</c:v>
                </c:pt>
                <c:pt idx="115">
                  <c:v>38728</c:v>
                </c:pt>
                <c:pt idx="116">
                  <c:v>38729</c:v>
                </c:pt>
                <c:pt idx="117">
                  <c:v>38730</c:v>
                </c:pt>
                <c:pt idx="118">
                  <c:v>38733</c:v>
                </c:pt>
                <c:pt idx="119">
                  <c:v>38734</c:v>
                </c:pt>
                <c:pt idx="120">
                  <c:v>38735</c:v>
                </c:pt>
                <c:pt idx="121">
                  <c:v>38736</c:v>
                </c:pt>
                <c:pt idx="122">
                  <c:v>38737</c:v>
                </c:pt>
                <c:pt idx="123">
                  <c:v>38740</c:v>
                </c:pt>
                <c:pt idx="124">
                  <c:v>38741</c:v>
                </c:pt>
                <c:pt idx="125">
                  <c:v>38742</c:v>
                </c:pt>
                <c:pt idx="126">
                  <c:v>38743</c:v>
                </c:pt>
                <c:pt idx="127">
                  <c:v>38744</c:v>
                </c:pt>
                <c:pt idx="128">
                  <c:v>38747</c:v>
                </c:pt>
                <c:pt idx="129">
                  <c:v>38748</c:v>
                </c:pt>
                <c:pt idx="130">
                  <c:v>38749</c:v>
                </c:pt>
                <c:pt idx="131">
                  <c:v>38750</c:v>
                </c:pt>
                <c:pt idx="132">
                  <c:v>38751</c:v>
                </c:pt>
                <c:pt idx="133">
                  <c:v>38754</c:v>
                </c:pt>
                <c:pt idx="134">
                  <c:v>38755</c:v>
                </c:pt>
                <c:pt idx="135">
                  <c:v>38756</c:v>
                </c:pt>
                <c:pt idx="136">
                  <c:v>38757</c:v>
                </c:pt>
                <c:pt idx="137">
                  <c:v>38758</c:v>
                </c:pt>
                <c:pt idx="138">
                  <c:v>38761</c:v>
                </c:pt>
                <c:pt idx="139">
                  <c:v>38762</c:v>
                </c:pt>
                <c:pt idx="140">
                  <c:v>38763</c:v>
                </c:pt>
                <c:pt idx="141">
                  <c:v>38764</c:v>
                </c:pt>
                <c:pt idx="142">
                  <c:v>38765</c:v>
                </c:pt>
                <c:pt idx="143">
                  <c:v>38768</c:v>
                </c:pt>
                <c:pt idx="144">
                  <c:v>38769</c:v>
                </c:pt>
                <c:pt idx="145">
                  <c:v>38770</c:v>
                </c:pt>
                <c:pt idx="146">
                  <c:v>38771</c:v>
                </c:pt>
                <c:pt idx="147">
                  <c:v>38772</c:v>
                </c:pt>
                <c:pt idx="148">
                  <c:v>38775</c:v>
                </c:pt>
                <c:pt idx="149">
                  <c:v>38776</c:v>
                </c:pt>
                <c:pt idx="150">
                  <c:v>38777</c:v>
                </c:pt>
                <c:pt idx="151">
                  <c:v>38778</c:v>
                </c:pt>
                <c:pt idx="152">
                  <c:v>38779</c:v>
                </c:pt>
                <c:pt idx="153">
                  <c:v>38782</c:v>
                </c:pt>
                <c:pt idx="154">
                  <c:v>38783</c:v>
                </c:pt>
                <c:pt idx="155">
                  <c:v>38784</c:v>
                </c:pt>
                <c:pt idx="156">
                  <c:v>38785</c:v>
                </c:pt>
                <c:pt idx="157">
                  <c:v>38786</c:v>
                </c:pt>
                <c:pt idx="158">
                  <c:v>38789</c:v>
                </c:pt>
                <c:pt idx="159">
                  <c:v>38790</c:v>
                </c:pt>
                <c:pt idx="160">
                  <c:v>38791</c:v>
                </c:pt>
                <c:pt idx="161">
                  <c:v>38792</c:v>
                </c:pt>
                <c:pt idx="162">
                  <c:v>38793</c:v>
                </c:pt>
                <c:pt idx="163">
                  <c:v>38796</c:v>
                </c:pt>
                <c:pt idx="164">
                  <c:v>38797</c:v>
                </c:pt>
                <c:pt idx="165">
                  <c:v>38798</c:v>
                </c:pt>
                <c:pt idx="166">
                  <c:v>38799</c:v>
                </c:pt>
                <c:pt idx="167">
                  <c:v>38800</c:v>
                </c:pt>
                <c:pt idx="168">
                  <c:v>38803</c:v>
                </c:pt>
                <c:pt idx="169">
                  <c:v>38804</c:v>
                </c:pt>
                <c:pt idx="170">
                  <c:v>38805</c:v>
                </c:pt>
                <c:pt idx="171">
                  <c:v>38806</c:v>
                </c:pt>
                <c:pt idx="172">
                  <c:v>38807</c:v>
                </c:pt>
                <c:pt idx="173">
                  <c:v>38810</c:v>
                </c:pt>
                <c:pt idx="174">
                  <c:v>38811</c:v>
                </c:pt>
                <c:pt idx="175">
                  <c:v>38812</c:v>
                </c:pt>
                <c:pt idx="176">
                  <c:v>38813</c:v>
                </c:pt>
                <c:pt idx="177">
                  <c:v>38814</c:v>
                </c:pt>
                <c:pt idx="178">
                  <c:v>38817</c:v>
                </c:pt>
                <c:pt idx="179">
                  <c:v>38818</c:v>
                </c:pt>
                <c:pt idx="180">
                  <c:v>38819</c:v>
                </c:pt>
                <c:pt idx="181">
                  <c:v>38820</c:v>
                </c:pt>
                <c:pt idx="182">
                  <c:v>38825</c:v>
                </c:pt>
                <c:pt idx="183">
                  <c:v>38826</c:v>
                </c:pt>
                <c:pt idx="184">
                  <c:v>38827</c:v>
                </c:pt>
                <c:pt idx="185">
                  <c:v>38828</c:v>
                </c:pt>
                <c:pt idx="186">
                  <c:v>38831</c:v>
                </c:pt>
                <c:pt idx="187">
                  <c:v>38832</c:v>
                </c:pt>
                <c:pt idx="188">
                  <c:v>38833</c:v>
                </c:pt>
                <c:pt idx="189">
                  <c:v>38834</c:v>
                </c:pt>
                <c:pt idx="190">
                  <c:v>38835</c:v>
                </c:pt>
                <c:pt idx="191">
                  <c:v>38839</c:v>
                </c:pt>
                <c:pt idx="192">
                  <c:v>38840</c:v>
                </c:pt>
                <c:pt idx="193">
                  <c:v>38841</c:v>
                </c:pt>
                <c:pt idx="194">
                  <c:v>38842</c:v>
                </c:pt>
                <c:pt idx="195">
                  <c:v>38845</c:v>
                </c:pt>
                <c:pt idx="196">
                  <c:v>38846</c:v>
                </c:pt>
                <c:pt idx="197">
                  <c:v>38847</c:v>
                </c:pt>
                <c:pt idx="198">
                  <c:v>38848</c:v>
                </c:pt>
                <c:pt idx="199">
                  <c:v>38849</c:v>
                </c:pt>
                <c:pt idx="200">
                  <c:v>38852</c:v>
                </c:pt>
                <c:pt idx="201">
                  <c:v>38853</c:v>
                </c:pt>
                <c:pt idx="202">
                  <c:v>38854</c:v>
                </c:pt>
                <c:pt idx="203">
                  <c:v>38855</c:v>
                </c:pt>
                <c:pt idx="204">
                  <c:v>38856</c:v>
                </c:pt>
                <c:pt idx="205">
                  <c:v>38859</c:v>
                </c:pt>
                <c:pt idx="206">
                  <c:v>38860</c:v>
                </c:pt>
                <c:pt idx="207">
                  <c:v>38861</c:v>
                </c:pt>
                <c:pt idx="208">
                  <c:v>38862</c:v>
                </c:pt>
                <c:pt idx="209">
                  <c:v>38863</c:v>
                </c:pt>
                <c:pt idx="210">
                  <c:v>38866</c:v>
                </c:pt>
                <c:pt idx="211">
                  <c:v>38867</c:v>
                </c:pt>
                <c:pt idx="212">
                  <c:v>38868</c:v>
                </c:pt>
                <c:pt idx="213">
                  <c:v>38869</c:v>
                </c:pt>
                <c:pt idx="214">
                  <c:v>38870</c:v>
                </c:pt>
                <c:pt idx="215">
                  <c:v>38873</c:v>
                </c:pt>
                <c:pt idx="216">
                  <c:v>38874</c:v>
                </c:pt>
                <c:pt idx="217">
                  <c:v>38875</c:v>
                </c:pt>
                <c:pt idx="218">
                  <c:v>38876</c:v>
                </c:pt>
                <c:pt idx="219">
                  <c:v>38877</c:v>
                </c:pt>
                <c:pt idx="220">
                  <c:v>38880</c:v>
                </c:pt>
                <c:pt idx="221">
                  <c:v>38881</c:v>
                </c:pt>
                <c:pt idx="222">
                  <c:v>38882</c:v>
                </c:pt>
                <c:pt idx="223">
                  <c:v>38883</c:v>
                </c:pt>
                <c:pt idx="224">
                  <c:v>38884</c:v>
                </c:pt>
                <c:pt idx="225">
                  <c:v>38887</c:v>
                </c:pt>
                <c:pt idx="226">
                  <c:v>38888</c:v>
                </c:pt>
                <c:pt idx="227">
                  <c:v>38889</c:v>
                </c:pt>
                <c:pt idx="228">
                  <c:v>38890</c:v>
                </c:pt>
                <c:pt idx="229">
                  <c:v>38891</c:v>
                </c:pt>
                <c:pt idx="230">
                  <c:v>38894</c:v>
                </c:pt>
                <c:pt idx="231">
                  <c:v>38895</c:v>
                </c:pt>
                <c:pt idx="232">
                  <c:v>38896</c:v>
                </c:pt>
                <c:pt idx="233">
                  <c:v>38897</c:v>
                </c:pt>
                <c:pt idx="234">
                  <c:v>38898</c:v>
                </c:pt>
                <c:pt idx="235">
                  <c:v>38901</c:v>
                </c:pt>
                <c:pt idx="236">
                  <c:v>38902</c:v>
                </c:pt>
                <c:pt idx="237">
                  <c:v>38903</c:v>
                </c:pt>
                <c:pt idx="238">
                  <c:v>38904</c:v>
                </c:pt>
                <c:pt idx="239">
                  <c:v>38905</c:v>
                </c:pt>
                <c:pt idx="240">
                  <c:v>38908</c:v>
                </c:pt>
                <c:pt idx="241">
                  <c:v>38909</c:v>
                </c:pt>
                <c:pt idx="242">
                  <c:v>38910</c:v>
                </c:pt>
                <c:pt idx="243">
                  <c:v>38911</c:v>
                </c:pt>
                <c:pt idx="244">
                  <c:v>38912</c:v>
                </c:pt>
                <c:pt idx="245">
                  <c:v>38915</c:v>
                </c:pt>
                <c:pt idx="246">
                  <c:v>38916</c:v>
                </c:pt>
                <c:pt idx="247">
                  <c:v>38917</c:v>
                </c:pt>
                <c:pt idx="248">
                  <c:v>38918</c:v>
                </c:pt>
                <c:pt idx="249">
                  <c:v>38919</c:v>
                </c:pt>
                <c:pt idx="250">
                  <c:v>38922</c:v>
                </c:pt>
                <c:pt idx="251">
                  <c:v>38923</c:v>
                </c:pt>
                <c:pt idx="252">
                  <c:v>38924</c:v>
                </c:pt>
                <c:pt idx="253">
                  <c:v>38925</c:v>
                </c:pt>
                <c:pt idx="254">
                  <c:v>38926</c:v>
                </c:pt>
                <c:pt idx="255">
                  <c:v>38929</c:v>
                </c:pt>
                <c:pt idx="256">
                  <c:v>38930</c:v>
                </c:pt>
                <c:pt idx="257">
                  <c:v>38931</c:v>
                </c:pt>
                <c:pt idx="258">
                  <c:v>38932</c:v>
                </c:pt>
                <c:pt idx="259">
                  <c:v>38933</c:v>
                </c:pt>
                <c:pt idx="260">
                  <c:v>38936</c:v>
                </c:pt>
                <c:pt idx="261">
                  <c:v>38937</c:v>
                </c:pt>
                <c:pt idx="262">
                  <c:v>38938</c:v>
                </c:pt>
                <c:pt idx="263">
                  <c:v>38939</c:v>
                </c:pt>
                <c:pt idx="264">
                  <c:v>38940</c:v>
                </c:pt>
                <c:pt idx="265">
                  <c:v>38943</c:v>
                </c:pt>
                <c:pt idx="266">
                  <c:v>38944</c:v>
                </c:pt>
                <c:pt idx="267">
                  <c:v>38945</c:v>
                </c:pt>
                <c:pt idx="268">
                  <c:v>38946</c:v>
                </c:pt>
                <c:pt idx="269">
                  <c:v>38947</c:v>
                </c:pt>
                <c:pt idx="270">
                  <c:v>38950</c:v>
                </c:pt>
                <c:pt idx="271">
                  <c:v>38951</c:v>
                </c:pt>
                <c:pt idx="272">
                  <c:v>38952</c:v>
                </c:pt>
                <c:pt idx="273">
                  <c:v>38953</c:v>
                </c:pt>
                <c:pt idx="274">
                  <c:v>38954</c:v>
                </c:pt>
                <c:pt idx="275">
                  <c:v>38957</c:v>
                </c:pt>
                <c:pt idx="276">
                  <c:v>38958</c:v>
                </c:pt>
                <c:pt idx="277">
                  <c:v>38959</c:v>
                </c:pt>
                <c:pt idx="278">
                  <c:v>38960</c:v>
                </c:pt>
                <c:pt idx="279">
                  <c:v>38961</c:v>
                </c:pt>
                <c:pt idx="280">
                  <c:v>38964</c:v>
                </c:pt>
                <c:pt idx="281">
                  <c:v>38965</c:v>
                </c:pt>
                <c:pt idx="282">
                  <c:v>38966</c:v>
                </c:pt>
                <c:pt idx="283">
                  <c:v>38967</c:v>
                </c:pt>
                <c:pt idx="284">
                  <c:v>38968</c:v>
                </c:pt>
                <c:pt idx="285">
                  <c:v>38971</c:v>
                </c:pt>
                <c:pt idx="286">
                  <c:v>38972</c:v>
                </c:pt>
                <c:pt idx="287">
                  <c:v>38973</c:v>
                </c:pt>
                <c:pt idx="288">
                  <c:v>38974</c:v>
                </c:pt>
                <c:pt idx="289">
                  <c:v>38975</c:v>
                </c:pt>
                <c:pt idx="290">
                  <c:v>38978</c:v>
                </c:pt>
                <c:pt idx="291">
                  <c:v>38979</c:v>
                </c:pt>
                <c:pt idx="292">
                  <c:v>38980</c:v>
                </c:pt>
                <c:pt idx="293">
                  <c:v>38981</c:v>
                </c:pt>
                <c:pt idx="294">
                  <c:v>38982</c:v>
                </c:pt>
                <c:pt idx="295">
                  <c:v>38985</c:v>
                </c:pt>
                <c:pt idx="296">
                  <c:v>38986</c:v>
                </c:pt>
                <c:pt idx="297">
                  <c:v>38987</c:v>
                </c:pt>
                <c:pt idx="298">
                  <c:v>38988</c:v>
                </c:pt>
                <c:pt idx="299">
                  <c:v>38989</c:v>
                </c:pt>
                <c:pt idx="300">
                  <c:v>38992</c:v>
                </c:pt>
                <c:pt idx="301">
                  <c:v>38993</c:v>
                </c:pt>
                <c:pt idx="302">
                  <c:v>38994</c:v>
                </c:pt>
                <c:pt idx="303">
                  <c:v>38995</c:v>
                </c:pt>
                <c:pt idx="304">
                  <c:v>38996</c:v>
                </c:pt>
                <c:pt idx="305">
                  <c:v>38999</c:v>
                </c:pt>
                <c:pt idx="306">
                  <c:v>39000</c:v>
                </c:pt>
                <c:pt idx="307">
                  <c:v>39001</c:v>
                </c:pt>
                <c:pt idx="308">
                  <c:v>39002</c:v>
                </c:pt>
                <c:pt idx="309">
                  <c:v>39003</c:v>
                </c:pt>
                <c:pt idx="310">
                  <c:v>39006</c:v>
                </c:pt>
                <c:pt idx="311">
                  <c:v>39007</c:v>
                </c:pt>
                <c:pt idx="312">
                  <c:v>39008</c:v>
                </c:pt>
                <c:pt idx="313">
                  <c:v>39009</c:v>
                </c:pt>
                <c:pt idx="314">
                  <c:v>39010</c:v>
                </c:pt>
                <c:pt idx="315">
                  <c:v>39013</c:v>
                </c:pt>
                <c:pt idx="316">
                  <c:v>39014</c:v>
                </c:pt>
                <c:pt idx="317">
                  <c:v>39015</c:v>
                </c:pt>
                <c:pt idx="318">
                  <c:v>39016</c:v>
                </c:pt>
                <c:pt idx="319">
                  <c:v>39017</c:v>
                </c:pt>
                <c:pt idx="320">
                  <c:v>39020</c:v>
                </c:pt>
                <c:pt idx="321">
                  <c:v>39021</c:v>
                </c:pt>
                <c:pt idx="322">
                  <c:v>39022</c:v>
                </c:pt>
                <c:pt idx="323">
                  <c:v>39023</c:v>
                </c:pt>
                <c:pt idx="324">
                  <c:v>39024</c:v>
                </c:pt>
                <c:pt idx="325">
                  <c:v>39027</c:v>
                </c:pt>
                <c:pt idx="326">
                  <c:v>39028</c:v>
                </c:pt>
                <c:pt idx="327">
                  <c:v>39029</c:v>
                </c:pt>
                <c:pt idx="328">
                  <c:v>39030</c:v>
                </c:pt>
                <c:pt idx="329">
                  <c:v>39031</c:v>
                </c:pt>
                <c:pt idx="330">
                  <c:v>39034</c:v>
                </c:pt>
                <c:pt idx="331">
                  <c:v>39035</c:v>
                </c:pt>
                <c:pt idx="332">
                  <c:v>39036</c:v>
                </c:pt>
                <c:pt idx="333">
                  <c:v>39037</c:v>
                </c:pt>
                <c:pt idx="334">
                  <c:v>39038</c:v>
                </c:pt>
                <c:pt idx="335">
                  <c:v>39041</c:v>
                </c:pt>
                <c:pt idx="336">
                  <c:v>39042</c:v>
                </c:pt>
                <c:pt idx="337">
                  <c:v>39043</c:v>
                </c:pt>
                <c:pt idx="338">
                  <c:v>39044</c:v>
                </c:pt>
                <c:pt idx="339">
                  <c:v>39045</c:v>
                </c:pt>
                <c:pt idx="340">
                  <c:v>39048</c:v>
                </c:pt>
                <c:pt idx="341">
                  <c:v>39049</c:v>
                </c:pt>
                <c:pt idx="342">
                  <c:v>39050</c:v>
                </c:pt>
                <c:pt idx="343">
                  <c:v>39051</c:v>
                </c:pt>
                <c:pt idx="344">
                  <c:v>39052</c:v>
                </c:pt>
                <c:pt idx="345">
                  <c:v>39055</c:v>
                </c:pt>
                <c:pt idx="346">
                  <c:v>39056</c:v>
                </c:pt>
                <c:pt idx="347">
                  <c:v>39057</c:v>
                </c:pt>
                <c:pt idx="348">
                  <c:v>39058</c:v>
                </c:pt>
                <c:pt idx="349">
                  <c:v>39059</c:v>
                </c:pt>
                <c:pt idx="350">
                  <c:v>39062</c:v>
                </c:pt>
                <c:pt idx="351">
                  <c:v>39063</c:v>
                </c:pt>
                <c:pt idx="352">
                  <c:v>39064</c:v>
                </c:pt>
                <c:pt idx="353">
                  <c:v>39065</c:v>
                </c:pt>
                <c:pt idx="354">
                  <c:v>39066</c:v>
                </c:pt>
                <c:pt idx="355">
                  <c:v>39069</c:v>
                </c:pt>
                <c:pt idx="356">
                  <c:v>39070</c:v>
                </c:pt>
                <c:pt idx="357">
                  <c:v>39071</c:v>
                </c:pt>
                <c:pt idx="358">
                  <c:v>39072</c:v>
                </c:pt>
                <c:pt idx="359">
                  <c:v>39073</c:v>
                </c:pt>
                <c:pt idx="360">
                  <c:v>39078</c:v>
                </c:pt>
                <c:pt idx="361">
                  <c:v>39079</c:v>
                </c:pt>
                <c:pt idx="362">
                  <c:v>39080</c:v>
                </c:pt>
                <c:pt idx="363">
                  <c:v>39084</c:v>
                </c:pt>
                <c:pt idx="364">
                  <c:v>39085</c:v>
                </c:pt>
                <c:pt idx="365">
                  <c:v>39086</c:v>
                </c:pt>
                <c:pt idx="366">
                  <c:v>39087</c:v>
                </c:pt>
                <c:pt idx="367">
                  <c:v>39090</c:v>
                </c:pt>
                <c:pt idx="368">
                  <c:v>39091</c:v>
                </c:pt>
                <c:pt idx="369">
                  <c:v>39092</c:v>
                </c:pt>
                <c:pt idx="370">
                  <c:v>39093</c:v>
                </c:pt>
                <c:pt idx="371">
                  <c:v>39094</c:v>
                </c:pt>
                <c:pt idx="372">
                  <c:v>39097</c:v>
                </c:pt>
                <c:pt idx="373">
                  <c:v>39098</c:v>
                </c:pt>
                <c:pt idx="374">
                  <c:v>39099</c:v>
                </c:pt>
                <c:pt idx="375">
                  <c:v>39100</c:v>
                </c:pt>
                <c:pt idx="376">
                  <c:v>39101</c:v>
                </c:pt>
                <c:pt idx="377">
                  <c:v>39104</c:v>
                </c:pt>
                <c:pt idx="378">
                  <c:v>39105</c:v>
                </c:pt>
                <c:pt idx="379">
                  <c:v>39106</c:v>
                </c:pt>
                <c:pt idx="380">
                  <c:v>39107</c:v>
                </c:pt>
                <c:pt idx="381">
                  <c:v>39108</c:v>
                </c:pt>
                <c:pt idx="382">
                  <c:v>39111</c:v>
                </c:pt>
                <c:pt idx="383">
                  <c:v>39112</c:v>
                </c:pt>
                <c:pt idx="384">
                  <c:v>39113</c:v>
                </c:pt>
                <c:pt idx="385">
                  <c:v>39114</c:v>
                </c:pt>
                <c:pt idx="386">
                  <c:v>39115</c:v>
                </c:pt>
                <c:pt idx="387">
                  <c:v>39118</c:v>
                </c:pt>
                <c:pt idx="388">
                  <c:v>39119</c:v>
                </c:pt>
                <c:pt idx="389">
                  <c:v>39120</c:v>
                </c:pt>
                <c:pt idx="390">
                  <c:v>39121</c:v>
                </c:pt>
                <c:pt idx="391">
                  <c:v>39122</c:v>
                </c:pt>
                <c:pt idx="392">
                  <c:v>39125</c:v>
                </c:pt>
                <c:pt idx="393">
                  <c:v>39126</c:v>
                </c:pt>
                <c:pt idx="394">
                  <c:v>39127</c:v>
                </c:pt>
                <c:pt idx="395">
                  <c:v>39128</c:v>
                </c:pt>
                <c:pt idx="396">
                  <c:v>39129</c:v>
                </c:pt>
                <c:pt idx="397">
                  <c:v>39132</c:v>
                </c:pt>
                <c:pt idx="398">
                  <c:v>39133</c:v>
                </c:pt>
                <c:pt idx="399">
                  <c:v>39134</c:v>
                </c:pt>
                <c:pt idx="400">
                  <c:v>39135</c:v>
                </c:pt>
                <c:pt idx="401">
                  <c:v>39136</c:v>
                </c:pt>
                <c:pt idx="402">
                  <c:v>39139</c:v>
                </c:pt>
                <c:pt idx="403">
                  <c:v>39140</c:v>
                </c:pt>
                <c:pt idx="404">
                  <c:v>39141</c:v>
                </c:pt>
                <c:pt idx="405">
                  <c:v>39142</c:v>
                </c:pt>
                <c:pt idx="406">
                  <c:v>39143</c:v>
                </c:pt>
                <c:pt idx="407">
                  <c:v>39146</c:v>
                </c:pt>
                <c:pt idx="408">
                  <c:v>39147</c:v>
                </c:pt>
                <c:pt idx="409">
                  <c:v>39148</c:v>
                </c:pt>
                <c:pt idx="410">
                  <c:v>39149</c:v>
                </c:pt>
                <c:pt idx="411">
                  <c:v>39150</c:v>
                </c:pt>
                <c:pt idx="412">
                  <c:v>39153</c:v>
                </c:pt>
                <c:pt idx="413">
                  <c:v>39154</c:v>
                </c:pt>
                <c:pt idx="414">
                  <c:v>39155</c:v>
                </c:pt>
                <c:pt idx="415">
                  <c:v>39156</c:v>
                </c:pt>
                <c:pt idx="416">
                  <c:v>39157</c:v>
                </c:pt>
                <c:pt idx="417">
                  <c:v>39160</c:v>
                </c:pt>
                <c:pt idx="418">
                  <c:v>39161</c:v>
                </c:pt>
                <c:pt idx="419">
                  <c:v>39162</c:v>
                </c:pt>
                <c:pt idx="420">
                  <c:v>39163</c:v>
                </c:pt>
                <c:pt idx="421">
                  <c:v>39164</c:v>
                </c:pt>
                <c:pt idx="422">
                  <c:v>39167</c:v>
                </c:pt>
                <c:pt idx="423">
                  <c:v>39168</c:v>
                </c:pt>
                <c:pt idx="424">
                  <c:v>39169</c:v>
                </c:pt>
                <c:pt idx="425">
                  <c:v>39170</c:v>
                </c:pt>
                <c:pt idx="426">
                  <c:v>39171</c:v>
                </c:pt>
                <c:pt idx="427">
                  <c:v>39174</c:v>
                </c:pt>
                <c:pt idx="428">
                  <c:v>39175</c:v>
                </c:pt>
                <c:pt idx="429">
                  <c:v>39176</c:v>
                </c:pt>
                <c:pt idx="430">
                  <c:v>39177</c:v>
                </c:pt>
                <c:pt idx="431">
                  <c:v>39182</c:v>
                </c:pt>
                <c:pt idx="432">
                  <c:v>39183</c:v>
                </c:pt>
                <c:pt idx="433">
                  <c:v>39184</c:v>
                </c:pt>
                <c:pt idx="434">
                  <c:v>39185</c:v>
                </c:pt>
                <c:pt idx="435">
                  <c:v>39188</c:v>
                </c:pt>
                <c:pt idx="436">
                  <c:v>39189</c:v>
                </c:pt>
                <c:pt idx="437">
                  <c:v>39190</c:v>
                </c:pt>
                <c:pt idx="438">
                  <c:v>39191</c:v>
                </c:pt>
                <c:pt idx="439">
                  <c:v>39192</c:v>
                </c:pt>
                <c:pt idx="440">
                  <c:v>39195</c:v>
                </c:pt>
                <c:pt idx="441">
                  <c:v>39196</c:v>
                </c:pt>
                <c:pt idx="442">
                  <c:v>39197</c:v>
                </c:pt>
                <c:pt idx="443">
                  <c:v>39198</c:v>
                </c:pt>
                <c:pt idx="444">
                  <c:v>39199</c:v>
                </c:pt>
                <c:pt idx="445">
                  <c:v>39202</c:v>
                </c:pt>
                <c:pt idx="446">
                  <c:v>39204</c:v>
                </c:pt>
                <c:pt idx="447">
                  <c:v>39205</c:v>
                </c:pt>
                <c:pt idx="448">
                  <c:v>39206</c:v>
                </c:pt>
                <c:pt idx="449">
                  <c:v>39209</c:v>
                </c:pt>
                <c:pt idx="450">
                  <c:v>39210</c:v>
                </c:pt>
                <c:pt idx="451">
                  <c:v>39211</c:v>
                </c:pt>
                <c:pt idx="452">
                  <c:v>39212</c:v>
                </c:pt>
                <c:pt idx="453">
                  <c:v>39213</c:v>
                </c:pt>
                <c:pt idx="454">
                  <c:v>39216</c:v>
                </c:pt>
                <c:pt idx="455">
                  <c:v>39217</c:v>
                </c:pt>
                <c:pt idx="456">
                  <c:v>39218</c:v>
                </c:pt>
                <c:pt idx="457">
                  <c:v>39219</c:v>
                </c:pt>
                <c:pt idx="458">
                  <c:v>39220</c:v>
                </c:pt>
                <c:pt idx="459">
                  <c:v>39223</c:v>
                </c:pt>
                <c:pt idx="460">
                  <c:v>39224</c:v>
                </c:pt>
                <c:pt idx="461">
                  <c:v>39225</c:v>
                </c:pt>
                <c:pt idx="462">
                  <c:v>39226</c:v>
                </c:pt>
                <c:pt idx="463">
                  <c:v>39227</c:v>
                </c:pt>
                <c:pt idx="464">
                  <c:v>39230</c:v>
                </c:pt>
                <c:pt idx="465">
                  <c:v>39231</c:v>
                </c:pt>
                <c:pt idx="466">
                  <c:v>39232</c:v>
                </c:pt>
                <c:pt idx="467">
                  <c:v>39233</c:v>
                </c:pt>
                <c:pt idx="468">
                  <c:v>39234</c:v>
                </c:pt>
                <c:pt idx="469">
                  <c:v>39237</c:v>
                </c:pt>
                <c:pt idx="470">
                  <c:v>39238</c:v>
                </c:pt>
                <c:pt idx="471">
                  <c:v>39239</c:v>
                </c:pt>
                <c:pt idx="472">
                  <c:v>39240</c:v>
                </c:pt>
                <c:pt idx="473">
                  <c:v>39241</c:v>
                </c:pt>
                <c:pt idx="474">
                  <c:v>39244</c:v>
                </c:pt>
                <c:pt idx="475">
                  <c:v>39245</c:v>
                </c:pt>
                <c:pt idx="476">
                  <c:v>39246</c:v>
                </c:pt>
                <c:pt idx="477">
                  <c:v>39247</c:v>
                </c:pt>
                <c:pt idx="478">
                  <c:v>39248</c:v>
                </c:pt>
                <c:pt idx="479">
                  <c:v>39251</c:v>
                </c:pt>
                <c:pt idx="480">
                  <c:v>39252</c:v>
                </c:pt>
                <c:pt idx="481">
                  <c:v>39253</c:v>
                </c:pt>
                <c:pt idx="482">
                  <c:v>39254</c:v>
                </c:pt>
                <c:pt idx="483">
                  <c:v>39255</c:v>
                </c:pt>
                <c:pt idx="484">
                  <c:v>39258</c:v>
                </c:pt>
                <c:pt idx="485">
                  <c:v>39259</c:v>
                </c:pt>
                <c:pt idx="486">
                  <c:v>39260</c:v>
                </c:pt>
                <c:pt idx="487">
                  <c:v>39261</c:v>
                </c:pt>
                <c:pt idx="488">
                  <c:v>39262</c:v>
                </c:pt>
                <c:pt idx="489">
                  <c:v>39265</c:v>
                </c:pt>
                <c:pt idx="490">
                  <c:v>39266</c:v>
                </c:pt>
                <c:pt idx="491">
                  <c:v>39267</c:v>
                </c:pt>
                <c:pt idx="492">
                  <c:v>39268</c:v>
                </c:pt>
                <c:pt idx="493">
                  <c:v>39269</c:v>
                </c:pt>
                <c:pt idx="494">
                  <c:v>39272</c:v>
                </c:pt>
                <c:pt idx="495">
                  <c:v>39273</c:v>
                </c:pt>
                <c:pt idx="496">
                  <c:v>39274</c:v>
                </c:pt>
                <c:pt idx="497">
                  <c:v>39275</c:v>
                </c:pt>
                <c:pt idx="498">
                  <c:v>39276</c:v>
                </c:pt>
                <c:pt idx="499">
                  <c:v>39279</c:v>
                </c:pt>
                <c:pt idx="500">
                  <c:v>39280</c:v>
                </c:pt>
                <c:pt idx="501">
                  <c:v>39281</c:v>
                </c:pt>
                <c:pt idx="502">
                  <c:v>39282</c:v>
                </c:pt>
                <c:pt idx="503">
                  <c:v>39283</c:v>
                </c:pt>
                <c:pt idx="504">
                  <c:v>39286</c:v>
                </c:pt>
                <c:pt idx="505">
                  <c:v>39287</c:v>
                </c:pt>
                <c:pt idx="506">
                  <c:v>39288</c:v>
                </c:pt>
                <c:pt idx="507">
                  <c:v>39289</c:v>
                </c:pt>
                <c:pt idx="508">
                  <c:v>39290</c:v>
                </c:pt>
                <c:pt idx="509">
                  <c:v>39293</c:v>
                </c:pt>
                <c:pt idx="510">
                  <c:v>39294</c:v>
                </c:pt>
                <c:pt idx="511">
                  <c:v>39295</c:v>
                </c:pt>
                <c:pt idx="512">
                  <c:v>39296</c:v>
                </c:pt>
                <c:pt idx="513">
                  <c:v>39297</c:v>
                </c:pt>
                <c:pt idx="514">
                  <c:v>39300</c:v>
                </c:pt>
                <c:pt idx="515">
                  <c:v>39301</c:v>
                </c:pt>
                <c:pt idx="516">
                  <c:v>39302</c:v>
                </c:pt>
                <c:pt idx="517">
                  <c:v>39303</c:v>
                </c:pt>
                <c:pt idx="518">
                  <c:v>39304</c:v>
                </c:pt>
                <c:pt idx="519">
                  <c:v>39307</c:v>
                </c:pt>
                <c:pt idx="520">
                  <c:v>39308</c:v>
                </c:pt>
                <c:pt idx="521">
                  <c:v>39309</c:v>
                </c:pt>
                <c:pt idx="522">
                  <c:v>39310</c:v>
                </c:pt>
                <c:pt idx="523">
                  <c:v>39311</c:v>
                </c:pt>
                <c:pt idx="524">
                  <c:v>39314</c:v>
                </c:pt>
                <c:pt idx="525">
                  <c:v>39315</c:v>
                </c:pt>
                <c:pt idx="526">
                  <c:v>39316</c:v>
                </c:pt>
                <c:pt idx="527">
                  <c:v>39317</c:v>
                </c:pt>
                <c:pt idx="528">
                  <c:v>39318</c:v>
                </c:pt>
                <c:pt idx="529">
                  <c:v>39321</c:v>
                </c:pt>
                <c:pt idx="530">
                  <c:v>39322</c:v>
                </c:pt>
                <c:pt idx="531">
                  <c:v>39323</c:v>
                </c:pt>
                <c:pt idx="532">
                  <c:v>39324</c:v>
                </c:pt>
                <c:pt idx="533">
                  <c:v>39325</c:v>
                </c:pt>
                <c:pt idx="534">
                  <c:v>39328</c:v>
                </c:pt>
                <c:pt idx="535">
                  <c:v>39329</c:v>
                </c:pt>
                <c:pt idx="536">
                  <c:v>39330</c:v>
                </c:pt>
                <c:pt idx="537">
                  <c:v>39331</c:v>
                </c:pt>
                <c:pt idx="538">
                  <c:v>39332</c:v>
                </c:pt>
                <c:pt idx="539">
                  <c:v>39335</c:v>
                </c:pt>
                <c:pt idx="540">
                  <c:v>39336</c:v>
                </c:pt>
                <c:pt idx="541">
                  <c:v>39337</c:v>
                </c:pt>
                <c:pt idx="542">
                  <c:v>39338</c:v>
                </c:pt>
                <c:pt idx="543">
                  <c:v>39339</c:v>
                </c:pt>
                <c:pt idx="544">
                  <c:v>39342</c:v>
                </c:pt>
                <c:pt idx="545">
                  <c:v>39343</c:v>
                </c:pt>
                <c:pt idx="546">
                  <c:v>39344</c:v>
                </c:pt>
                <c:pt idx="547">
                  <c:v>39345</c:v>
                </c:pt>
                <c:pt idx="548">
                  <c:v>39346</c:v>
                </c:pt>
                <c:pt idx="549">
                  <c:v>39349</c:v>
                </c:pt>
                <c:pt idx="550">
                  <c:v>39350</c:v>
                </c:pt>
                <c:pt idx="551">
                  <c:v>39351</c:v>
                </c:pt>
                <c:pt idx="552">
                  <c:v>39352</c:v>
                </c:pt>
                <c:pt idx="553">
                  <c:v>39353</c:v>
                </c:pt>
                <c:pt idx="554">
                  <c:v>39356</c:v>
                </c:pt>
                <c:pt idx="555">
                  <c:v>39357</c:v>
                </c:pt>
                <c:pt idx="556">
                  <c:v>39358</c:v>
                </c:pt>
                <c:pt idx="557">
                  <c:v>39359</c:v>
                </c:pt>
                <c:pt idx="558">
                  <c:v>39360</c:v>
                </c:pt>
                <c:pt idx="559">
                  <c:v>39363</c:v>
                </c:pt>
                <c:pt idx="560">
                  <c:v>39364</c:v>
                </c:pt>
                <c:pt idx="561">
                  <c:v>39365</c:v>
                </c:pt>
                <c:pt idx="562">
                  <c:v>39366</c:v>
                </c:pt>
                <c:pt idx="563">
                  <c:v>39367</c:v>
                </c:pt>
                <c:pt idx="564">
                  <c:v>39370</c:v>
                </c:pt>
                <c:pt idx="565">
                  <c:v>39371</c:v>
                </c:pt>
                <c:pt idx="566">
                  <c:v>39372</c:v>
                </c:pt>
                <c:pt idx="567">
                  <c:v>39373</c:v>
                </c:pt>
                <c:pt idx="568">
                  <c:v>39374</c:v>
                </c:pt>
                <c:pt idx="569">
                  <c:v>39377</c:v>
                </c:pt>
                <c:pt idx="570">
                  <c:v>39378</c:v>
                </c:pt>
                <c:pt idx="571">
                  <c:v>39379</c:v>
                </c:pt>
                <c:pt idx="572">
                  <c:v>39380</c:v>
                </c:pt>
                <c:pt idx="573">
                  <c:v>39381</c:v>
                </c:pt>
                <c:pt idx="574">
                  <c:v>39384</c:v>
                </c:pt>
                <c:pt idx="575">
                  <c:v>39385</c:v>
                </c:pt>
                <c:pt idx="576">
                  <c:v>39386</c:v>
                </c:pt>
                <c:pt idx="577">
                  <c:v>39387</c:v>
                </c:pt>
                <c:pt idx="578">
                  <c:v>39388</c:v>
                </c:pt>
                <c:pt idx="579">
                  <c:v>39391</c:v>
                </c:pt>
                <c:pt idx="580">
                  <c:v>39392</c:v>
                </c:pt>
                <c:pt idx="581">
                  <c:v>39393</c:v>
                </c:pt>
                <c:pt idx="582">
                  <c:v>39394</c:v>
                </c:pt>
                <c:pt idx="583">
                  <c:v>39395</c:v>
                </c:pt>
                <c:pt idx="584">
                  <c:v>39398</c:v>
                </c:pt>
                <c:pt idx="585">
                  <c:v>39399</c:v>
                </c:pt>
                <c:pt idx="586">
                  <c:v>39400</c:v>
                </c:pt>
                <c:pt idx="587">
                  <c:v>39401</c:v>
                </c:pt>
                <c:pt idx="588">
                  <c:v>39402</c:v>
                </c:pt>
                <c:pt idx="589">
                  <c:v>39405</c:v>
                </c:pt>
                <c:pt idx="590">
                  <c:v>39406</c:v>
                </c:pt>
                <c:pt idx="591">
                  <c:v>39407</c:v>
                </c:pt>
                <c:pt idx="592">
                  <c:v>39408</c:v>
                </c:pt>
                <c:pt idx="593">
                  <c:v>39409</c:v>
                </c:pt>
                <c:pt idx="594">
                  <c:v>39412</c:v>
                </c:pt>
                <c:pt idx="595">
                  <c:v>39413</c:v>
                </c:pt>
                <c:pt idx="596">
                  <c:v>39414</c:v>
                </c:pt>
                <c:pt idx="597">
                  <c:v>39415</c:v>
                </c:pt>
                <c:pt idx="598">
                  <c:v>39416</c:v>
                </c:pt>
                <c:pt idx="599">
                  <c:v>39419</c:v>
                </c:pt>
                <c:pt idx="600">
                  <c:v>39420</c:v>
                </c:pt>
                <c:pt idx="601">
                  <c:v>39421</c:v>
                </c:pt>
                <c:pt idx="602">
                  <c:v>39422</c:v>
                </c:pt>
                <c:pt idx="603">
                  <c:v>39423</c:v>
                </c:pt>
                <c:pt idx="604">
                  <c:v>39426</c:v>
                </c:pt>
                <c:pt idx="605">
                  <c:v>39427</c:v>
                </c:pt>
                <c:pt idx="606">
                  <c:v>39428</c:v>
                </c:pt>
                <c:pt idx="607">
                  <c:v>39429</c:v>
                </c:pt>
                <c:pt idx="608">
                  <c:v>39430</c:v>
                </c:pt>
                <c:pt idx="609">
                  <c:v>39433</c:v>
                </c:pt>
                <c:pt idx="610">
                  <c:v>39434</c:v>
                </c:pt>
                <c:pt idx="611">
                  <c:v>39435</c:v>
                </c:pt>
                <c:pt idx="612">
                  <c:v>39436</c:v>
                </c:pt>
                <c:pt idx="613">
                  <c:v>39437</c:v>
                </c:pt>
                <c:pt idx="614">
                  <c:v>39440</c:v>
                </c:pt>
                <c:pt idx="615">
                  <c:v>39441</c:v>
                </c:pt>
                <c:pt idx="616">
                  <c:v>39443</c:v>
                </c:pt>
                <c:pt idx="617">
                  <c:v>39444</c:v>
                </c:pt>
                <c:pt idx="618">
                  <c:v>39447</c:v>
                </c:pt>
                <c:pt idx="619">
                  <c:v>39449</c:v>
                </c:pt>
                <c:pt idx="620">
                  <c:v>39450</c:v>
                </c:pt>
                <c:pt idx="621">
                  <c:v>39451</c:v>
                </c:pt>
                <c:pt idx="622">
                  <c:v>39454</c:v>
                </c:pt>
                <c:pt idx="623">
                  <c:v>39455</c:v>
                </c:pt>
                <c:pt idx="624">
                  <c:v>39456</c:v>
                </c:pt>
                <c:pt idx="625">
                  <c:v>39457</c:v>
                </c:pt>
                <c:pt idx="626">
                  <c:v>39458</c:v>
                </c:pt>
                <c:pt idx="627">
                  <c:v>39461</c:v>
                </c:pt>
                <c:pt idx="628">
                  <c:v>39462</c:v>
                </c:pt>
                <c:pt idx="629">
                  <c:v>39463</c:v>
                </c:pt>
                <c:pt idx="630">
                  <c:v>39464</c:v>
                </c:pt>
                <c:pt idx="631">
                  <c:v>39465</c:v>
                </c:pt>
                <c:pt idx="632">
                  <c:v>39468</c:v>
                </c:pt>
                <c:pt idx="633">
                  <c:v>39469</c:v>
                </c:pt>
                <c:pt idx="634">
                  <c:v>39470</c:v>
                </c:pt>
                <c:pt idx="635">
                  <c:v>39471</c:v>
                </c:pt>
                <c:pt idx="636">
                  <c:v>39472</c:v>
                </c:pt>
                <c:pt idx="637">
                  <c:v>39475</c:v>
                </c:pt>
                <c:pt idx="638">
                  <c:v>39476</c:v>
                </c:pt>
                <c:pt idx="639">
                  <c:v>39477</c:v>
                </c:pt>
                <c:pt idx="640">
                  <c:v>39478</c:v>
                </c:pt>
                <c:pt idx="641">
                  <c:v>39479</c:v>
                </c:pt>
                <c:pt idx="642">
                  <c:v>39482</c:v>
                </c:pt>
                <c:pt idx="643">
                  <c:v>39483</c:v>
                </c:pt>
                <c:pt idx="644">
                  <c:v>39484</c:v>
                </c:pt>
                <c:pt idx="645">
                  <c:v>39485</c:v>
                </c:pt>
                <c:pt idx="646">
                  <c:v>39486</c:v>
                </c:pt>
                <c:pt idx="647">
                  <c:v>39489</c:v>
                </c:pt>
                <c:pt idx="648">
                  <c:v>39490</c:v>
                </c:pt>
                <c:pt idx="649">
                  <c:v>39491</c:v>
                </c:pt>
                <c:pt idx="650">
                  <c:v>39492</c:v>
                </c:pt>
                <c:pt idx="651">
                  <c:v>39493</c:v>
                </c:pt>
                <c:pt idx="652">
                  <c:v>39496</c:v>
                </c:pt>
                <c:pt idx="653">
                  <c:v>39497</c:v>
                </c:pt>
                <c:pt idx="654">
                  <c:v>39498</c:v>
                </c:pt>
                <c:pt idx="655">
                  <c:v>39499</c:v>
                </c:pt>
                <c:pt idx="656">
                  <c:v>39500</c:v>
                </c:pt>
                <c:pt idx="657">
                  <c:v>39503</c:v>
                </c:pt>
                <c:pt idx="658">
                  <c:v>39504</c:v>
                </c:pt>
                <c:pt idx="659">
                  <c:v>39505</c:v>
                </c:pt>
                <c:pt idx="660">
                  <c:v>39506</c:v>
                </c:pt>
                <c:pt idx="661">
                  <c:v>39507</c:v>
                </c:pt>
                <c:pt idx="662">
                  <c:v>39510</c:v>
                </c:pt>
                <c:pt idx="663">
                  <c:v>39511</c:v>
                </c:pt>
                <c:pt idx="664">
                  <c:v>39512</c:v>
                </c:pt>
                <c:pt idx="665">
                  <c:v>39513</c:v>
                </c:pt>
                <c:pt idx="666">
                  <c:v>39514</c:v>
                </c:pt>
                <c:pt idx="667">
                  <c:v>39517</c:v>
                </c:pt>
                <c:pt idx="668">
                  <c:v>39518</c:v>
                </c:pt>
                <c:pt idx="669">
                  <c:v>39519</c:v>
                </c:pt>
                <c:pt idx="670">
                  <c:v>39520</c:v>
                </c:pt>
                <c:pt idx="671">
                  <c:v>39521</c:v>
                </c:pt>
                <c:pt idx="672">
                  <c:v>39524</c:v>
                </c:pt>
                <c:pt idx="673">
                  <c:v>39525</c:v>
                </c:pt>
                <c:pt idx="674">
                  <c:v>39526</c:v>
                </c:pt>
                <c:pt idx="675">
                  <c:v>39527</c:v>
                </c:pt>
                <c:pt idx="676">
                  <c:v>39532</c:v>
                </c:pt>
                <c:pt idx="677">
                  <c:v>39533</c:v>
                </c:pt>
                <c:pt idx="678">
                  <c:v>39534</c:v>
                </c:pt>
                <c:pt idx="679">
                  <c:v>39535</c:v>
                </c:pt>
                <c:pt idx="680">
                  <c:v>39538</c:v>
                </c:pt>
                <c:pt idx="681">
                  <c:v>39539</c:v>
                </c:pt>
                <c:pt idx="682">
                  <c:v>39540</c:v>
                </c:pt>
                <c:pt idx="683">
                  <c:v>39541</c:v>
                </c:pt>
                <c:pt idx="684">
                  <c:v>39542</c:v>
                </c:pt>
                <c:pt idx="685">
                  <c:v>39545</c:v>
                </c:pt>
                <c:pt idx="686">
                  <c:v>39546</c:v>
                </c:pt>
                <c:pt idx="687">
                  <c:v>39547</c:v>
                </c:pt>
                <c:pt idx="688">
                  <c:v>39548</c:v>
                </c:pt>
                <c:pt idx="689">
                  <c:v>39549</c:v>
                </c:pt>
                <c:pt idx="690">
                  <c:v>39552</c:v>
                </c:pt>
                <c:pt idx="691">
                  <c:v>39553</c:v>
                </c:pt>
                <c:pt idx="692">
                  <c:v>39554</c:v>
                </c:pt>
                <c:pt idx="693">
                  <c:v>39555</c:v>
                </c:pt>
                <c:pt idx="694">
                  <c:v>39556</c:v>
                </c:pt>
                <c:pt idx="695">
                  <c:v>39559</c:v>
                </c:pt>
                <c:pt idx="696">
                  <c:v>39560</c:v>
                </c:pt>
                <c:pt idx="697">
                  <c:v>39561</c:v>
                </c:pt>
                <c:pt idx="698">
                  <c:v>39562</c:v>
                </c:pt>
                <c:pt idx="699">
                  <c:v>39563</c:v>
                </c:pt>
                <c:pt idx="700">
                  <c:v>39566</c:v>
                </c:pt>
                <c:pt idx="701">
                  <c:v>39567</c:v>
                </c:pt>
                <c:pt idx="702">
                  <c:v>39568</c:v>
                </c:pt>
                <c:pt idx="703">
                  <c:v>39570</c:v>
                </c:pt>
                <c:pt idx="704">
                  <c:v>39573</c:v>
                </c:pt>
                <c:pt idx="705">
                  <c:v>39574</c:v>
                </c:pt>
                <c:pt idx="706">
                  <c:v>39575</c:v>
                </c:pt>
                <c:pt idx="707">
                  <c:v>39576</c:v>
                </c:pt>
                <c:pt idx="708">
                  <c:v>39577</c:v>
                </c:pt>
                <c:pt idx="709">
                  <c:v>39580</c:v>
                </c:pt>
                <c:pt idx="710">
                  <c:v>39581</c:v>
                </c:pt>
                <c:pt idx="711">
                  <c:v>39582</c:v>
                </c:pt>
                <c:pt idx="712">
                  <c:v>39583</c:v>
                </c:pt>
                <c:pt idx="713">
                  <c:v>39584</c:v>
                </c:pt>
                <c:pt idx="714">
                  <c:v>39587</c:v>
                </c:pt>
                <c:pt idx="715">
                  <c:v>39588</c:v>
                </c:pt>
                <c:pt idx="716">
                  <c:v>39589</c:v>
                </c:pt>
                <c:pt idx="717">
                  <c:v>39590</c:v>
                </c:pt>
                <c:pt idx="718">
                  <c:v>39591</c:v>
                </c:pt>
                <c:pt idx="719">
                  <c:v>39594</c:v>
                </c:pt>
                <c:pt idx="720">
                  <c:v>39595</c:v>
                </c:pt>
                <c:pt idx="721">
                  <c:v>39596</c:v>
                </c:pt>
                <c:pt idx="722">
                  <c:v>39597</c:v>
                </c:pt>
                <c:pt idx="723">
                  <c:v>39598</c:v>
                </c:pt>
                <c:pt idx="724">
                  <c:v>39601</c:v>
                </c:pt>
                <c:pt idx="725">
                  <c:v>39602</c:v>
                </c:pt>
                <c:pt idx="726">
                  <c:v>39603</c:v>
                </c:pt>
                <c:pt idx="727">
                  <c:v>39604</c:v>
                </c:pt>
                <c:pt idx="728">
                  <c:v>39605</c:v>
                </c:pt>
                <c:pt idx="729">
                  <c:v>39608</c:v>
                </c:pt>
                <c:pt idx="730">
                  <c:v>39609</c:v>
                </c:pt>
                <c:pt idx="731">
                  <c:v>39610</c:v>
                </c:pt>
                <c:pt idx="732">
                  <c:v>39611</c:v>
                </c:pt>
                <c:pt idx="733">
                  <c:v>39612</c:v>
                </c:pt>
                <c:pt idx="734">
                  <c:v>39615</c:v>
                </c:pt>
                <c:pt idx="735">
                  <c:v>39616</c:v>
                </c:pt>
                <c:pt idx="736">
                  <c:v>39617</c:v>
                </c:pt>
                <c:pt idx="737">
                  <c:v>39618</c:v>
                </c:pt>
                <c:pt idx="738">
                  <c:v>39619</c:v>
                </c:pt>
                <c:pt idx="739">
                  <c:v>39622</c:v>
                </c:pt>
                <c:pt idx="740">
                  <c:v>39623</c:v>
                </c:pt>
                <c:pt idx="741">
                  <c:v>39624</c:v>
                </c:pt>
                <c:pt idx="742">
                  <c:v>39625</c:v>
                </c:pt>
                <c:pt idx="743">
                  <c:v>39626</c:v>
                </c:pt>
                <c:pt idx="744">
                  <c:v>39629</c:v>
                </c:pt>
                <c:pt idx="745">
                  <c:v>39630</c:v>
                </c:pt>
                <c:pt idx="746">
                  <c:v>39631</c:v>
                </c:pt>
                <c:pt idx="747">
                  <c:v>39632</c:v>
                </c:pt>
                <c:pt idx="748">
                  <c:v>39633</c:v>
                </c:pt>
                <c:pt idx="749">
                  <c:v>39636</c:v>
                </c:pt>
                <c:pt idx="750">
                  <c:v>39637</c:v>
                </c:pt>
                <c:pt idx="751">
                  <c:v>39638</c:v>
                </c:pt>
                <c:pt idx="752">
                  <c:v>39639</c:v>
                </c:pt>
                <c:pt idx="753">
                  <c:v>39640</c:v>
                </c:pt>
                <c:pt idx="754">
                  <c:v>39643</c:v>
                </c:pt>
                <c:pt idx="755">
                  <c:v>39644</c:v>
                </c:pt>
                <c:pt idx="756">
                  <c:v>39645</c:v>
                </c:pt>
                <c:pt idx="757">
                  <c:v>39646</c:v>
                </c:pt>
                <c:pt idx="758">
                  <c:v>39647</c:v>
                </c:pt>
                <c:pt idx="759">
                  <c:v>39650</c:v>
                </c:pt>
                <c:pt idx="760">
                  <c:v>39651</c:v>
                </c:pt>
                <c:pt idx="761">
                  <c:v>39652</c:v>
                </c:pt>
                <c:pt idx="762">
                  <c:v>39653</c:v>
                </c:pt>
                <c:pt idx="763">
                  <c:v>39654</c:v>
                </c:pt>
                <c:pt idx="764">
                  <c:v>39657</c:v>
                </c:pt>
                <c:pt idx="765">
                  <c:v>39658</c:v>
                </c:pt>
                <c:pt idx="766">
                  <c:v>39659</c:v>
                </c:pt>
                <c:pt idx="767">
                  <c:v>39660</c:v>
                </c:pt>
                <c:pt idx="768">
                  <c:v>39661</c:v>
                </c:pt>
                <c:pt idx="769">
                  <c:v>39664</c:v>
                </c:pt>
                <c:pt idx="770">
                  <c:v>39665</c:v>
                </c:pt>
                <c:pt idx="771">
                  <c:v>39666</c:v>
                </c:pt>
                <c:pt idx="772">
                  <c:v>39667</c:v>
                </c:pt>
                <c:pt idx="773">
                  <c:v>39668</c:v>
                </c:pt>
                <c:pt idx="774">
                  <c:v>39671</c:v>
                </c:pt>
                <c:pt idx="775">
                  <c:v>39672</c:v>
                </c:pt>
                <c:pt idx="776">
                  <c:v>39673</c:v>
                </c:pt>
                <c:pt idx="777">
                  <c:v>39674</c:v>
                </c:pt>
                <c:pt idx="778">
                  <c:v>39675</c:v>
                </c:pt>
                <c:pt idx="779">
                  <c:v>39678</c:v>
                </c:pt>
                <c:pt idx="780">
                  <c:v>39679</c:v>
                </c:pt>
                <c:pt idx="781">
                  <c:v>39680</c:v>
                </c:pt>
                <c:pt idx="782">
                  <c:v>39681</c:v>
                </c:pt>
                <c:pt idx="783">
                  <c:v>39682</c:v>
                </c:pt>
                <c:pt idx="784">
                  <c:v>39685</c:v>
                </c:pt>
                <c:pt idx="785">
                  <c:v>39686</c:v>
                </c:pt>
                <c:pt idx="786">
                  <c:v>39687</c:v>
                </c:pt>
                <c:pt idx="787">
                  <c:v>39688</c:v>
                </c:pt>
                <c:pt idx="788">
                  <c:v>39689</c:v>
                </c:pt>
                <c:pt idx="789">
                  <c:v>39692</c:v>
                </c:pt>
                <c:pt idx="790">
                  <c:v>39693</c:v>
                </c:pt>
                <c:pt idx="791">
                  <c:v>39694</c:v>
                </c:pt>
                <c:pt idx="792">
                  <c:v>39695</c:v>
                </c:pt>
                <c:pt idx="793">
                  <c:v>39696</c:v>
                </c:pt>
                <c:pt idx="794">
                  <c:v>39699</c:v>
                </c:pt>
                <c:pt idx="795">
                  <c:v>39700</c:v>
                </c:pt>
                <c:pt idx="796">
                  <c:v>39701</c:v>
                </c:pt>
                <c:pt idx="797">
                  <c:v>39702</c:v>
                </c:pt>
                <c:pt idx="798">
                  <c:v>39703</c:v>
                </c:pt>
                <c:pt idx="799">
                  <c:v>39706</c:v>
                </c:pt>
                <c:pt idx="800">
                  <c:v>39707</c:v>
                </c:pt>
                <c:pt idx="801">
                  <c:v>39708</c:v>
                </c:pt>
                <c:pt idx="802">
                  <c:v>39709</c:v>
                </c:pt>
                <c:pt idx="803">
                  <c:v>39710</c:v>
                </c:pt>
                <c:pt idx="804">
                  <c:v>39713</c:v>
                </c:pt>
                <c:pt idx="805">
                  <c:v>39714</c:v>
                </c:pt>
                <c:pt idx="806">
                  <c:v>39715</c:v>
                </c:pt>
                <c:pt idx="807">
                  <c:v>39716</c:v>
                </c:pt>
                <c:pt idx="808">
                  <c:v>39717</c:v>
                </c:pt>
                <c:pt idx="809">
                  <c:v>39720</c:v>
                </c:pt>
                <c:pt idx="810">
                  <c:v>39721</c:v>
                </c:pt>
                <c:pt idx="811">
                  <c:v>39722</c:v>
                </c:pt>
                <c:pt idx="812">
                  <c:v>39723</c:v>
                </c:pt>
                <c:pt idx="813">
                  <c:v>39724</c:v>
                </c:pt>
                <c:pt idx="814">
                  <c:v>39727</c:v>
                </c:pt>
                <c:pt idx="815">
                  <c:v>39728</c:v>
                </c:pt>
                <c:pt idx="816">
                  <c:v>39729</c:v>
                </c:pt>
                <c:pt idx="817">
                  <c:v>39730</c:v>
                </c:pt>
                <c:pt idx="818">
                  <c:v>39731</c:v>
                </c:pt>
                <c:pt idx="819">
                  <c:v>39734</c:v>
                </c:pt>
                <c:pt idx="820">
                  <c:v>39735</c:v>
                </c:pt>
                <c:pt idx="821">
                  <c:v>39736</c:v>
                </c:pt>
                <c:pt idx="822">
                  <c:v>39737</c:v>
                </c:pt>
                <c:pt idx="823">
                  <c:v>39738</c:v>
                </c:pt>
                <c:pt idx="824">
                  <c:v>39741</c:v>
                </c:pt>
                <c:pt idx="825">
                  <c:v>39742</c:v>
                </c:pt>
                <c:pt idx="826">
                  <c:v>39743</c:v>
                </c:pt>
                <c:pt idx="827">
                  <c:v>39744</c:v>
                </c:pt>
                <c:pt idx="828">
                  <c:v>39745</c:v>
                </c:pt>
                <c:pt idx="829">
                  <c:v>39748</c:v>
                </c:pt>
                <c:pt idx="830">
                  <c:v>39749</c:v>
                </c:pt>
                <c:pt idx="831">
                  <c:v>39750</c:v>
                </c:pt>
                <c:pt idx="832">
                  <c:v>39751</c:v>
                </c:pt>
                <c:pt idx="833">
                  <c:v>39752</c:v>
                </c:pt>
                <c:pt idx="834">
                  <c:v>39755</c:v>
                </c:pt>
                <c:pt idx="835">
                  <c:v>39756</c:v>
                </c:pt>
                <c:pt idx="836">
                  <c:v>39757</c:v>
                </c:pt>
                <c:pt idx="837">
                  <c:v>39758</c:v>
                </c:pt>
                <c:pt idx="838">
                  <c:v>39759</c:v>
                </c:pt>
                <c:pt idx="839">
                  <c:v>39762</c:v>
                </c:pt>
                <c:pt idx="840">
                  <c:v>39763</c:v>
                </c:pt>
                <c:pt idx="841">
                  <c:v>39764</c:v>
                </c:pt>
                <c:pt idx="842">
                  <c:v>39765</c:v>
                </c:pt>
                <c:pt idx="843">
                  <c:v>39766</c:v>
                </c:pt>
                <c:pt idx="844">
                  <c:v>39769</c:v>
                </c:pt>
                <c:pt idx="845">
                  <c:v>39770</c:v>
                </c:pt>
                <c:pt idx="846">
                  <c:v>39771</c:v>
                </c:pt>
                <c:pt idx="847">
                  <c:v>39772</c:v>
                </c:pt>
                <c:pt idx="848">
                  <c:v>39773</c:v>
                </c:pt>
                <c:pt idx="849">
                  <c:v>39776</c:v>
                </c:pt>
                <c:pt idx="850">
                  <c:v>39777</c:v>
                </c:pt>
                <c:pt idx="851">
                  <c:v>39778</c:v>
                </c:pt>
                <c:pt idx="852">
                  <c:v>39779</c:v>
                </c:pt>
                <c:pt idx="853">
                  <c:v>39780</c:v>
                </c:pt>
                <c:pt idx="854">
                  <c:v>39783</c:v>
                </c:pt>
                <c:pt idx="855">
                  <c:v>39784</c:v>
                </c:pt>
                <c:pt idx="856">
                  <c:v>39785</c:v>
                </c:pt>
                <c:pt idx="857">
                  <c:v>39786</c:v>
                </c:pt>
                <c:pt idx="858">
                  <c:v>39787</c:v>
                </c:pt>
                <c:pt idx="859">
                  <c:v>39790</c:v>
                </c:pt>
                <c:pt idx="860">
                  <c:v>39791</c:v>
                </c:pt>
                <c:pt idx="861">
                  <c:v>39792</c:v>
                </c:pt>
                <c:pt idx="862">
                  <c:v>39793</c:v>
                </c:pt>
                <c:pt idx="863">
                  <c:v>39794</c:v>
                </c:pt>
                <c:pt idx="864">
                  <c:v>39797</c:v>
                </c:pt>
                <c:pt idx="865">
                  <c:v>39798</c:v>
                </c:pt>
                <c:pt idx="866">
                  <c:v>39799</c:v>
                </c:pt>
                <c:pt idx="867">
                  <c:v>39800</c:v>
                </c:pt>
                <c:pt idx="868">
                  <c:v>39801</c:v>
                </c:pt>
                <c:pt idx="869">
                  <c:v>39804</c:v>
                </c:pt>
                <c:pt idx="870">
                  <c:v>39805</c:v>
                </c:pt>
                <c:pt idx="871">
                  <c:v>39806</c:v>
                </c:pt>
                <c:pt idx="872">
                  <c:v>39808</c:v>
                </c:pt>
                <c:pt idx="873">
                  <c:v>39811</c:v>
                </c:pt>
                <c:pt idx="874">
                  <c:v>39812</c:v>
                </c:pt>
                <c:pt idx="875">
                  <c:v>39813</c:v>
                </c:pt>
                <c:pt idx="876">
                  <c:v>39815</c:v>
                </c:pt>
                <c:pt idx="877">
                  <c:v>39818</c:v>
                </c:pt>
                <c:pt idx="878">
                  <c:v>39819</c:v>
                </c:pt>
                <c:pt idx="879">
                  <c:v>39820</c:v>
                </c:pt>
                <c:pt idx="880">
                  <c:v>39821</c:v>
                </c:pt>
                <c:pt idx="881">
                  <c:v>39822</c:v>
                </c:pt>
                <c:pt idx="882">
                  <c:v>39825</c:v>
                </c:pt>
                <c:pt idx="883">
                  <c:v>39826</c:v>
                </c:pt>
                <c:pt idx="884">
                  <c:v>39827</c:v>
                </c:pt>
                <c:pt idx="885">
                  <c:v>39828</c:v>
                </c:pt>
                <c:pt idx="886">
                  <c:v>39829</c:v>
                </c:pt>
                <c:pt idx="887">
                  <c:v>39832</c:v>
                </c:pt>
                <c:pt idx="888">
                  <c:v>39833</c:v>
                </c:pt>
                <c:pt idx="889">
                  <c:v>39834</c:v>
                </c:pt>
                <c:pt idx="890">
                  <c:v>39835</c:v>
                </c:pt>
                <c:pt idx="891">
                  <c:v>39836</c:v>
                </c:pt>
                <c:pt idx="892">
                  <c:v>39839</c:v>
                </c:pt>
                <c:pt idx="893">
                  <c:v>39840</c:v>
                </c:pt>
                <c:pt idx="894">
                  <c:v>39841</c:v>
                </c:pt>
                <c:pt idx="895">
                  <c:v>39842</c:v>
                </c:pt>
                <c:pt idx="896">
                  <c:v>39843</c:v>
                </c:pt>
                <c:pt idx="897">
                  <c:v>39846</c:v>
                </c:pt>
                <c:pt idx="898">
                  <c:v>39847</c:v>
                </c:pt>
                <c:pt idx="899">
                  <c:v>39848</c:v>
                </c:pt>
                <c:pt idx="900">
                  <c:v>39849</c:v>
                </c:pt>
                <c:pt idx="901">
                  <c:v>39850</c:v>
                </c:pt>
                <c:pt idx="902">
                  <c:v>39853</c:v>
                </c:pt>
                <c:pt idx="903">
                  <c:v>39854</c:v>
                </c:pt>
                <c:pt idx="904">
                  <c:v>39855</c:v>
                </c:pt>
                <c:pt idx="905">
                  <c:v>39856</c:v>
                </c:pt>
                <c:pt idx="906">
                  <c:v>39857</c:v>
                </c:pt>
                <c:pt idx="907">
                  <c:v>39860</c:v>
                </c:pt>
                <c:pt idx="908">
                  <c:v>39861</c:v>
                </c:pt>
                <c:pt idx="909">
                  <c:v>39862</c:v>
                </c:pt>
                <c:pt idx="910">
                  <c:v>39863</c:v>
                </c:pt>
                <c:pt idx="911">
                  <c:v>39864</c:v>
                </c:pt>
                <c:pt idx="912">
                  <c:v>39867</c:v>
                </c:pt>
                <c:pt idx="913">
                  <c:v>39868</c:v>
                </c:pt>
                <c:pt idx="914">
                  <c:v>39869</c:v>
                </c:pt>
                <c:pt idx="915">
                  <c:v>39870</c:v>
                </c:pt>
                <c:pt idx="916">
                  <c:v>39871</c:v>
                </c:pt>
                <c:pt idx="917">
                  <c:v>39874</c:v>
                </c:pt>
                <c:pt idx="918">
                  <c:v>39875</c:v>
                </c:pt>
                <c:pt idx="919">
                  <c:v>39876</c:v>
                </c:pt>
                <c:pt idx="920">
                  <c:v>39877</c:v>
                </c:pt>
                <c:pt idx="921">
                  <c:v>39878</c:v>
                </c:pt>
                <c:pt idx="922">
                  <c:v>39881</c:v>
                </c:pt>
                <c:pt idx="923">
                  <c:v>39882</c:v>
                </c:pt>
                <c:pt idx="924">
                  <c:v>39883</c:v>
                </c:pt>
                <c:pt idx="925">
                  <c:v>39884</c:v>
                </c:pt>
                <c:pt idx="926">
                  <c:v>39885</c:v>
                </c:pt>
                <c:pt idx="927">
                  <c:v>39888</c:v>
                </c:pt>
                <c:pt idx="928">
                  <c:v>39889</c:v>
                </c:pt>
                <c:pt idx="929">
                  <c:v>39890</c:v>
                </c:pt>
                <c:pt idx="930">
                  <c:v>39891</c:v>
                </c:pt>
                <c:pt idx="931">
                  <c:v>39892</c:v>
                </c:pt>
                <c:pt idx="932">
                  <c:v>39895</c:v>
                </c:pt>
                <c:pt idx="933">
                  <c:v>39896</c:v>
                </c:pt>
                <c:pt idx="934">
                  <c:v>39897</c:v>
                </c:pt>
                <c:pt idx="935">
                  <c:v>39898</c:v>
                </c:pt>
                <c:pt idx="936">
                  <c:v>39899</c:v>
                </c:pt>
                <c:pt idx="937">
                  <c:v>39902</c:v>
                </c:pt>
                <c:pt idx="938">
                  <c:v>39903</c:v>
                </c:pt>
                <c:pt idx="939">
                  <c:v>39904</c:v>
                </c:pt>
                <c:pt idx="940">
                  <c:v>39905</c:v>
                </c:pt>
                <c:pt idx="941">
                  <c:v>39906</c:v>
                </c:pt>
                <c:pt idx="942">
                  <c:v>39909</c:v>
                </c:pt>
                <c:pt idx="943">
                  <c:v>39910</c:v>
                </c:pt>
                <c:pt idx="944">
                  <c:v>39911</c:v>
                </c:pt>
                <c:pt idx="945">
                  <c:v>39912</c:v>
                </c:pt>
                <c:pt idx="946">
                  <c:v>39917</c:v>
                </c:pt>
                <c:pt idx="947">
                  <c:v>39918</c:v>
                </c:pt>
                <c:pt idx="948">
                  <c:v>39919</c:v>
                </c:pt>
                <c:pt idx="949">
                  <c:v>39920</c:v>
                </c:pt>
                <c:pt idx="950">
                  <c:v>39923</c:v>
                </c:pt>
                <c:pt idx="951">
                  <c:v>39924</c:v>
                </c:pt>
                <c:pt idx="952">
                  <c:v>39925</c:v>
                </c:pt>
                <c:pt idx="953">
                  <c:v>39926</c:v>
                </c:pt>
                <c:pt idx="954">
                  <c:v>39927</c:v>
                </c:pt>
                <c:pt idx="955">
                  <c:v>39930</c:v>
                </c:pt>
                <c:pt idx="956">
                  <c:v>39931</c:v>
                </c:pt>
                <c:pt idx="957">
                  <c:v>39932</c:v>
                </c:pt>
                <c:pt idx="958">
                  <c:v>39933</c:v>
                </c:pt>
                <c:pt idx="959">
                  <c:v>39937</c:v>
                </c:pt>
                <c:pt idx="960">
                  <c:v>39938</c:v>
                </c:pt>
                <c:pt idx="961">
                  <c:v>39939</c:v>
                </c:pt>
                <c:pt idx="962">
                  <c:v>39940</c:v>
                </c:pt>
                <c:pt idx="963">
                  <c:v>39941</c:v>
                </c:pt>
                <c:pt idx="964">
                  <c:v>39944</c:v>
                </c:pt>
                <c:pt idx="965">
                  <c:v>39945</c:v>
                </c:pt>
                <c:pt idx="966">
                  <c:v>39946</c:v>
                </c:pt>
                <c:pt idx="967">
                  <c:v>39947</c:v>
                </c:pt>
                <c:pt idx="968">
                  <c:v>39948</c:v>
                </c:pt>
                <c:pt idx="969">
                  <c:v>39951</c:v>
                </c:pt>
                <c:pt idx="970">
                  <c:v>39952</c:v>
                </c:pt>
                <c:pt idx="971">
                  <c:v>39953</c:v>
                </c:pt>
                <c:pt idx="972">
                  <c:v>39954</c:v>
                </c:pt>
                <c:pt idx="973">
                  <c:v>39955</c:v>
                </c:pt>
                <c:pt idx="974">
                  <c:v>39958</c:v>
                </c:pt>
                <c:pt idx="975">
                  <c:v>39959</c:v>
                </c:pt>
                <c:pt idx="976">
                  <c:v>39960</c:v>
                </c:pt>
                <c:pt idx="977">
                  <c:v>39961</c:v>
                </c:pt>
                <c:pt idx="978">
                  <c:v>39962</c:v>
                </c:pt>
                <c:pt idx="979">
                  <c:v>39965</c:v>
                </c:pt>
                <c:pt idx="980">
                  <c:v>39966</c:v>
                </c:pt>
                <c:pt idx="981">
                  <c:v>39967</c:v>
                </c:pt>
                <c:pt idx="982">
                  <c:v>39968</c:v>
                </c:pt>
                <c:pt idx="983">
                  <c:v>39969</c:v>
                </c:pt>
                <c:pt idx="984">
                  <c:v>39972</c:v>
                </c:pt>
                <c:pt idx="985">
                  <c:v>39973</c:v>
                </c:pt>
                <c:pt idx="986">
                  <c:v>39974</c:v>
                </c:pt>
                <c:pt idx="987">
                  <c:v>39975</c:v>
                </c:pt>
                <c:pt idx="988">
                  <c:v>39976</c:v>
                </c:pt>
                <c:pt idx="989">
                  <c:v>39979</c:v>
                </c:pt>
                <c:pt idx="990">
                  <c:v>39980</c:v>
                </c:pt>
                <c:pt idx="991">
                  <c:v>39981</c:v>
                </c:pt>
                <c:pt idx="992">
                  <c:v>39982</c:v>
                </c:pt>
                <c:pt idx="993">
                  <c:v>39983</c:v>
                </c:pt>
                <c:pt idx="994">
                  <c:v>39986</c:v>
                </c:pt>
                <c:pt idx="995">
                  <c:v>39987</c:v>
                </c:pt>
                <c:pt idx="996">
                  <c:v>39988</c:v>
                </c:pt>
                <c:pt idx="997">
                  <c:v>39989</c:v>
                </c:pt>
                <c:pt idx="998">
                  <c:v>39990</c:v>
                </c:pt>
                <c:pt idx="999">
                  <c:v>39993</c:v>
                </c:pt>
                <c:pt idx="1000">
                  <c:v>39994</c:v>
                </c:pt>
                <c:pt idx="1001">
                  <c:v>39995</c:v>
                </c:pt>
                <c:pt idx="1002">
                  <c:v>39996</c:v>
                </c:pt>
                <c:pt idx="1003">
                  <c:v>39997</c:v>
                </c:pt>
                <c:pt idx="1004">
                  <c:v>40000</c:v>
                </c:pt>
                <c:pt idx="1005">
                  <c:v>40001</c:v>
                </c:pt>
                <c:pt idx="1006">
                  <c:v>40002</c:v>
                </c:pt>
                <c:pt idx="1007">
                  <c:v>40003</c:v>
                </c:pt>
                <c:pt idx="1008">
                  <c:v>40004</c:v>
                </c:pt>
                <c:pt idx="1009">
                  <c:v>40007</c:v>
                </c:pt>
                <c:pt idx="1010">
                  <c:v>40008</c:v>
                </c:pt>
                <c:pt idx="1011">
                  <c:v>40009</c:v>
                </c:pt>
                <c:pt idx="1012">
                  <c:v>40010</c:v>
                </c:pt>
                <c:pt idx="1013">
                  <c:v>40011</c:v>
                </c:pt>
                <c:pt idx="1014">
                  <c:v>40014</c:v>
                </c:pt>
                <c:pt idx="1015">
                  <c:v>40015</c:v>
                </c:pt>
                <c:pt idx="1016">
                  <c:v>40016</c:v>
                </c:pt>
                <c:pt idx="1017">
                  <c:v>40017</c:v>
                </c:pt>
                <c:pt idx="1018">
                  <c:v>40018</c:v>
                </c:pt>
                <c:pt idx="1019">
                  <c:v>40021</c:v>
                </c:pt>
                <c:pt idx="1020">
                  <c:v>40022</c:v>
                </c:pt>
                <c:pt idx="1021">
                  <c:v>40023</c:v>
                </c:pt>
                <c:pt idx="1022">
                  <c:v>40024</c:v>
                </c:pt>
                <c:pt idx="1023">
                  <c:v>40025</c:v>
                </c:pt>
                <c:pt idx="1024">
                  <c:v>40028</c:v>
                </c:pt>
                <c:pt idx="1025">
                  <c:v>40029</c:v>
                </c:pt>
                <c:pt idx="1026">
                  <c:v>40030</c:v>
                </c:pt>
                <c:pt idx="1027">
                  <c:v>40031</c:v>
                </c:pt>
                <c:pt idx="1028">
                  <c:v>40032</c:v>
                </c:pt>
                <c:pt idx="1029">
                  <c:v>40035</c:v>
                </c:pt>
                <c:pt idx="1030">
                  <c:v>40036</c:v>
                </c:pt>
                <c:pt idx="1031">
                  <c:v>40037</c:v>
                </c:pt>
                <c:pt idx="1032">
                  <c:v>40038</c:v>
                </c:pt>
                <c:pt idx="1033">
                  <c:v>40039</c:v>
                </c:pt>
                <c:pt idx="1034">
                  <c:v>40042</c:v>
                </c:pt>
                <c:pt idx="1035">
                  <c:v>40043</c:v>
                </c:pt>
                <c:pt idx="1036">
                  <c:v>40044</c:v>
                </c:pt>
                <c:pt idx="1037">
                  <c:v>40045</c:v>
                </c:pt>
                <c:pt idx="1038">
                  <c:v>40046</c:v>
                </c:pt>
                <c:pt idx="1039">
                  <c:v>40049</c:v>
                </c:pt>
                <c:pt idx="1040">
                  <c:v>40050</c:v>
                </c:pt>
                <c:pt idx="1041">
                  <c:v>40051</c:v>
                </c:pt>
                <c:pt idx="1042">
                  <c:v>40052</c:v>
                </c:pt>
                <c:pt idx="1043">
                  <c:v>40053</c:v>
                </c:pt>
                <c:pt idx="1044">
                  <c:v>40056</c:v>
                </c:pt>
                <c:pt idx="1045">
                  <c:v>40057</c:v>
                </c:pt>
                <c:pt idx="1046">
                  <c:v>40058</c:v>
                </c:pt>
                <c:pt idx="1047">
                  <c:v>40059</c:v>
                </c:pt>
                <c:pt idx="1048">
                  <c:v>40060</c:v>
                </c:pt>
                <c:pt idx="1049">
                  <c:v>40063</c:v>
                </c:pt>
                <c:pt idx="1050">
                  <c:v>40064</c:v>
                </c:pt>
                <c:pt idx="1051">
                  <c:v>40065</c:v>
                </c:pt>
                <c:pt idx="1052">
                  <c:v>40066</c:v>
                </c:pt>
                <c:pt idx="1053">
                  <c:v>40067</c:v>
                </c:pt>
                <c:pt idx="1054">
                  <c:v>40070</c:v>
                </c:pt>
                <c:pt idx="1055">
                  <c:v>40071</c:v>
                </c:pt>
                <c:pt idx="1056">
                  <c:v>40072</c:v>
                </c:pt>
                <c:pt idx="1057">
                  <c:v>40073</c:v>
                </c:pt>
                <c:pt idx="1058">
                  <c:v>40074</c:v>
                </c:pt>
                <c:pt idx="1059">
                  <c:v>40077</c:v>
                </c:pt>
                <c:pt idx="1060">
                  <c:v>40078</c:v>
                </c:pt>
                <c:pt idx="1061">
                  <c:v>40079</c:v>
                </c:pt>
                <c:pt idx="1062">
                  <c:v>40080</c:v>
                </c:pt>
                <c:pt idx="1063">
                  <c:v>40081</c:v>
                </c:pt>
                <c:pt idx="1064">
                  <c:v>40084</c:v>
                </c:pt>
                <c:pt idx="1065">
                  <c:v>40085</c:v>
                </c:pt>
                <c:pt idx="1066">
                  <c:v>40086</c:v>
                </c:pt>
                <c:pt idx="1067">
                  <c:v>40087</c:v>
                </c:pt>
                <c:pt idx="1068">
                  <c:v>40088</c:v>
                </c:pt>
                <c:pt idx="1069">
                  <c:v>40091</c:v>
                </c:pt>
                <c:pt idx="1070">
                  <c:v>40092</c:v>
                </c:pt>
                <c:pt idx="1071">
                  <c:v>40093</c:v>
                </c:pt>
                <c:pt idx="1072">
                  <c:v>40094</c:v>
                </c:pt>
                <c:pt idx="1073">
                  <c:v>40095</c:v>
                </c:pt>
                <c:pt idx="1074">
                  <c:v>40098</c:v>
                </c:pt>
                <c:pt idx="1075">
                  <c:v>40099</c:v>
                </c:pt>
                <c:pt idx="1076">
                  <c:v>40100</c:v>
                </c:pt>
                <c:pt idx="1077">
                  <c:v>40101</c:v>
                </c:pt>
                <c:pt idx="1078">
                  <c:v>40102</c:v>
                </c:pt>
                <c:pt idx="1079">
                  <c:v>40105</c:v>
                </c:pt>
                <c:pt idx="1080">
                  <c:v>40106</c:v>
                </c:pt>
                <c:pt idx="1081">
                  <c:v>40107</c:v>
                </c:pt>
                <c:pt idx="1082">
                  <c:v>40108</c:v>
                </c:pt>
                <c:pt idx="1083">
                  <c:v>40109</c:v>
                </c:pt>
                <c:pt idx="1084">
                  <c:v>40112</c:v>
                </c:pt>
                <c:pt idx="1085">
                  <c:v>40113</c:v>
                </c:pt>
                <c:pt idx="1086">
                  <c:v>40114</c:v>
                </c:pt>
                <c:pt idx="1087">
                  <c:v>40115</c:v>
                </c:pt>
                <c:pt idx="1088">
                  <c:v>40116</c:v>
                </c:pt>
                <c:pt idx="1089">
                  <c:v>40119</c:v>
                </c:pt>
                <c:pt idx="1090">
                  <c:v>40120</c:v>
                </c:pt>
                <c:pt idx="1091">
                  <c:v>40121</c:v>
                </c:pt>
                <c:pt idx="1092">
                  <c:v>40122</c:v>
                </c:pt>
                <c:pt idx="1093">
                  <c:v>40123</c:v>
                </c:pt>
                <c:pt idx="1094">
                  <c:v>40126</c:v>
                </c:pt>
                <c:pt idx="1095">
                  <c:v>40127</c:v>
                </c:pt>
                <c:pt idx="1096">
                  <c:v>40128</c:v>
                </c:pt>
                <c:pt idx="1097">
                  <c:v>40129</c:v>
                </c:pt>
                <c:pt idx="1098">
                  <c:v>40130</c:v>
                </c:pt>
                <c:pt idx="1099">
                  <c:v>40133</c:v>
                </c:pt>
                <c:pt idx="1100">
                  <c:v>40134</c:v>
                </c:pt>
                <c:pt idx="1101">
                  <c:v>40135</c:v>
                </c:pt>
                <c:pt idx="1102">
                  <c:v>40136</c:v>
                </c:pt>
                <c:pt idx="1103">
                  <c:v>40137</c:v>
                </c:pt>
                <c:pt idx="1104">
                  <c:v>40140</c:v>
                </c:pt>
                <c:pt idx="1105">
                  <c:v>40141</c:v>
                </c:pt>
                <c:pt idx="1106">
                  <c:v>40142</c:v>
                </c:pt>
                <c:pt idx="1107">
                  <c:v>40143</c:v>
                </c:pt>
                <c:pt idx="1108">
                  <c:v>40144</c:v>
                </c:pt>
                <c:pt idx="1109">
                  <c:v>40147</c:v>
                </c:pt>
                <c:pt idx="1110">
                  <c:v>40148</c:v>
                </c:pt>
                <c:pt idx="1111">
                  <c:v>40149</c:v>
                </c:pt>
                <c:pt idx="1112">
                  <c:v>40150</c:v>
                </c:pt>
                <c:pt idx="1113">
                  <c:v>40151</c:v>
                </c:pt>
                <c:pt idx="1114">
                  <c:v>40154</c:v>
                </c:pt>
                <c:pt idx="1115">
                  <c:v>40155</c:v>
                </c:pt>
                <c:pt idx="1116">
                  <c:v>40156</c:v>
                </c:pt>
                <c:pt idx="1117">
                  <c:v>40157</c:v>
                </c:pt>
                <c:pt idx="1118">
                  <c:v>40158</c:v>
                </c:pt>
                <c:pt idx="1119">
                  <c:v>40161</c:v>
                </c:pt>
                <c:pt idx="1120">
                  <c:v>40162</c:v>
                </c:pt>
                <c:pt idx="1121">
                  <c:v>40163</c:v>
                </c:pt>
                <c:pt idx="1122">
                  <c:v>40164</c:v>
                </c:pt>
                <c:pt idx="1123">
                  <c:v>40165</c:v>
                </c:pt>
                <c:pt idx="1124">
                  <c:v>40168</c:v>
                </c:pt>
                <c:pt idx="1125">
                  <c:v>40169</c:v>
                </c:pt>
                <c:pt idx="1126">
                  <c:v>40170</c:v>
                </c:pt>
                <c:pt idx="1127">
                  <c:v>40171</c:v>
                </c:pt>
                <c:pt idx="1128">
                  <c:v>40175</c:v>
                </c:pt>
                <c:pt idx="1129">
                  <c:v>40176</c:v>
                </c:pt>
                <c:pt idx="1130">
                  <c:v>40177</c:v>
                </c:pt>
                <c:pt idx="1131">
                  <c:v>40178</c:v>
                </c:pt>
                <c:pt idx="1132">
                  <c:v>40182</c:v>
                </c:pt>
                <c:pt idx="1133">
                  <c:v>40183</c:v>
                </c:pt>
                <c:pt idx="1134">
                  <c:v>40184</c:v>
                </c:pt>
                <c:pt idx="1135">
                  <c:v>40185</c:v>
                </c:pt>
                <c:pt idx="1136">
                  <c:v>40186</c:v>
                </c:pt>
                <c:pt idx="1137">
                  <c:v>40189</c:v>
                </c:pt>
                <c:pt idx="1138">
                  <c:v>40190</c:v>
                </c:pt>
                <c:pt idx="1139">
                  <c:v>40191</c:v>
                </c:pt>
                <c:pt idx="1140">
                  <c:v>40192</c:v>
                </c:pt>
                <c:pt idx="1141">
                  <c:v>40193</c:v>
                </c:pt>
                <c:pt idx="1142">
                  <c:v>40196</c:v>
                </c:pt>
                <c:pt idx="1143">
                  <c:v>40197</c:v>
                </c:pt>
                <c:pt idx="1144">
                  <c:v>40198</c:v>
                </c:pt>
                <c:pt idx="1145">
                  <c:v>40199</c:v>
                </c:pt>
                <c:pt idx="1146">
                  <c:v>40200</c:v>
                </c:pt>
                <c:pt idx="1147">
                  <c:v>40203</c:v>
                </c:pt>
                <c:pt idx="1148">
                  <c:v>40204</c:v>
                </c:pt>
                <c:pt idx="1149">
                  <c:v>40205</c:v>
                </c:pt>
                <c:pt idx="1150">
                  <c:v>40206</c:v>
                </c:pt>
                <c:pt idx="1151">
                  <c:v>40207</c:v>
                </c:pt>
                <c:pt idx="1152">
                  <c:v>40210</c:v>
                </c:pt>
                <c:pt idx="1153">
                  <c:v>40211</c:v>
                </c:pt>
                <c:pt idx="1154">
                  <c:v>40212</c:v>
                </c:pt>
                <c:pt idx="1155">
                  <c:v>40213</c:v>
                </c:pt>
                <c:pt idx="1156">
                  <c:v>40214</c:v>
                </c:pt>
                <c:pt idx="1157">
                  <c:v>40217</c:v>
                </c:pt>
                <c:pt idx="1158">
                  <c:v>40218</c:v>
                </c:pt>
                <c:pt idx="1159">
                  <c:v>40219</c:v>
                </c:pt>
                <c:pt idx="1160">
                  <c:v>40220</c:v>
                </c:pt>
                <c:pt idx="1161">
                  <c:v>40221</c:v>
                </c:pt>
                <c:pt idx="1162">
                  <c:v>40224</c:v>
                </c:pt>
                <c:pt idx="1163">
                  <c:v>40225</c:v>
                </c:pt>
                <c:pt idx="1164">
                  <c:v>40226</c:v>
                </c:pt>
                <c:pt idx="1165">
                  <c:v>40227</c:v>
                </c:pt>
                <c:pt idx="1166">
                  <c:v>40228</c:v>
                </c:pt>
                <c:pt idx="1167">
                  <c:v>40231</c:v>
                </c:pt>
                <c:pt idx="1168">
                  <c:v>40232</c:v>
                </c:pt>
                <c:pt idx="1169">
                  <c:v>40233</c:v>
                </c:pt>
                <c:pt idx="1170">
                  <c:v>40234</c:v>
                </c:pt>
                <c:pt idx="1171">
                  <c:v>40235</c:v>
                </c:pt>
                <c:pt idx="1172">
                  <c:v>40238</c:v>
                </c:pt>
                <c:pt idx="1173">
                  <c:v>40239</c:v>
                </c:pt>
                <c:pt idx="1174">
                  <c:v>40240</c:v>
                </c:pt>
                <c:pt idx="1175">
                  <c:v>40241</c:v>
                </c:pt>
                <c:pt idx="1176">
                  <c:v>40242</c:v>
                </c:pt>
                <c:pt idx="1177">
                  <c:v>40245</c:v>
                </c:pt>
                <c:pt idx="1178">
                  <c:v>40246</c:v>
                </c:pt>
                <c:pt idx="1179">
                  <c:v>40247</c:v>
                </c:pt>
                <c:pt idx="1180">
                  <c:v>40248</c:v>
                </c:pt>
                <c:pt idx="1181">
                  <c:v>40249</c:v>
                </c:pt>
                <c:pt idx="1182">
                  <c:v>40252</c:v>
                </c:pt>
                <c:pt idx="1183">
                  <c:v>40253</c:v>
                </c:pt>
                <c:pt idx="1184">
                  <c:v>40254</c:v>
                </c:pt>
                <c:pt idx="1185">
                  <c:v>40255</c:v>
                </c:pt>
                <c:pt idx="1186">
                  <c:v>40256</c:v>
                </c:pt>
                <c:pt idx="1187">
                  <c:v>40259</c:v>
                </c:pt>
                <c:pt idx="1188">
                  <c:v>40260</c:v>
                </c:pt>
                <c:pt idx="1189">
                  <c:v>40261</c:v>
                </c:pt>
                <c:pt idx="1190">
                  <c:v>40262</c:v>
                </c:pt>
                <c:pt idx="1191">
                  <c:v>40263</c:v>
                </c:pt>
                <c:pt idx="1192">
                  <c:v>40266</c:v>
                </c:pt>
                <c:pt idx="1193">
                  <c:v>40267</c:v>
                </c:pt>
                <c:pt idx="1194">
                  <c:v>40268</c:v>
                </c:pt>
                <c:pt idx="1195">
                  <c:v>40269</c:v>
                </c:pt>
                <c:pt idx="1196">
                  <c:v>40270</c:v>
                </c:pt>
                <c:pt idx="1197">
                  <c:v>40273</c:v>
                </c:pt>
                <c:pt idx="1198">
                  <c:v>40274</c:v>
                </c:pt>
                <c:pt idx="1199">
                  <c:v>40275</c:v>
                </c:pt>
                <c:pt idx="1200">
                  <c:v>40276</c:v>
                </c:pt>
                <c:pt idx="1201">
                  <c:v>40277</c:v>
                </c:pt>
                <c:pt idx="1202">
                  <c:v>40280</c:v>
                </c:pt>
                <c:pt idx="1203">
                  <c:v>40281</c:v>
                </c:pt>
                <c:pt idx="1204">
                  <c:v>40282</c:v>
                </c:pt>
                <c:pt idx="1205">
                  <c:v>40283</c:v>
                </c:pt>
                <c:pt idx="1206">
                  <c:v>40284</c:v>
                </c:pt>
                <c:pt idx="1207">
                  <c:v>40287</c:v>
                </c:pt>
                <c:pt idx="1208">
                  <c:v>40288</c:v>
                </c:pt>
                <c:pt idx="1209">
                  <c:v>40289</c:v>
                </c:pt>
                <c:pt idx="1210">
                  <c:v>40290</c:v>
                </c:pt>
                <c:pt idx="1211">
                  <c:v>40291</c:v>
                </c:pt>
                <c:pt idx="1212">
                  <c:v>40294</c:v>
                </c:pt>
                <c:pt idx="1213">
                  <c:v>40295</c:v>
                </c:pt>
                <c:pt idx="1214">
                  <c:v>40296</c:v>
                </c:pt>
                <c:pt idx="1215">
                  <c:v>40297</c:v>
                </c:pt>
                <c:pt idx="1216">
                  <c:v>40298</c:v>
                </c:pt>
                <c:pt idx="1217">
                  <c:v>40301</c:v>
                </c:pt>
                <c:pt idx="1218">
                  <c:v>40302</c:v>
                </c:pt>
                <c:pt idx="1219">
                  <c:v>40303</c:v>
                </c:pt>
                <c:pt idx="1220">
                  <c:v>40304</c:v>
                </c:pt>
                <c:pt idx="1221">
                  <c:v>40305</c:v>
                </c:pt>
                <c:pt idx="1222">
                  <c:v>40308</c:v>
                </c:pt>
                <c:pt idx="1223">
                  <c:v>40309</c:v>
                </c:pt>
                <c:pt idx="1224">
                  <c:v>40310</c:v>
                </c:pt>
                <c:pt idx="1225">
                  <c:v>40311</c:v>
                </c:pt>
                <c:pt idx="1226">
                  <c:v>40312</c:v>
                </c:pt>
                <c:pt idx="1227">
                  <c:v>40315</c:v>
                </c:pt>
                <c:pt idx="1228">
                  <c:v>40316</c:v>
                </c:pt>
                <c:pt idx="1229">
                  <c:v>40317</c:v>
                </c:pt>
                <c:pt idx="1230">
                  <c:v>40318</c:v>
                </c:pt>
                <c:pt idx="1231">
                  <c:v>40319</c:v>
                </c:pt>
                <c:pt idx="1232">
                  <c:v>40322</c:v>
                </c:pt>
                <c:pt idx="1233">
                  <c:v>40323</c:v>
                </c:pt>
                <c:pt idx="1234">
                  <c:v>40324</c:v>
                </c:pt>
                <c:pt idx="1235">
                  <c:v>40325</c:v>
                </c:pt>
                <c:pt idx="1236">
                  <c:v>40326</c:v>
                </c:pt>
                <c:pt idx="1237">
                  <c:v>40329</c:v>
                </c:pt>
                <c:pt idx="1238">
                  <c:v>40330</c:v>
                </c:pt>
                <c:pt idx="1239">
                  <c:v>40331</c:v>
                </c:pt>
                <c:pt idx="1240">
                  <c:v>40332</c:v>
                </c:pt>
                <c:pt idx="1241">
                  <c:v>40333</c:v>
                </c:pt>
                <c:pt idx="1242">
                  <c:v>40336</c:v>
                </c:pt>
                <c:pt idx="1243">
                  <c:v>40337</c:v>
                </c:pt>
                <c:pt idx="1244">
                  <c:v>40338</c:v>
                </c:pt>
                <c:pt idx="1245">
                  <c:v>40339</c:v>
                </c:pt>
                <c:pt idx="1246">
                  <c:v>40340</c:v>
                </c:pt>
                <c:pt idx="1247">
                  <c:v>40343</c:v>
                </c:pt>
                <c:pt idx="1248">
                  <c:v>40344</c:v>
                </c:pt>
                <c:pt idx="1249">
                  <c:v>40345</c:v>
                </c:pt>
                <c:pt idx="1250">
                  <c:v>40346</c:v>
                </c:pt>
                <c:pt idx="1251">
                  <c:v>40347</c:v>
                </c:pt>
                <c:pt idx="1252">
                  <c:v>40350</c:v>
                </c:pt>
                <c:pt idx="1253">
                  <c:v>40351</c:v>
                </c:pt>
                <c:pt idx="1254">
                  <c:v>40352</c:v>
                </c:pt>
                <c:pt idx="1255">
                  <c:v>40353</c:v>
                </c:pt>
                <c:pt idx="1256">
                  <c:v>40354</c:v>
                </c:pt>
                <c:pt idx="1257">
                  <c:v>40357</c:v>
                </c:pt>
                <c:pt idx="1258">
                  <c:v>40358</c:v>
                </c:pt>
                <c:pt idx="1259">
                  <c:v>40359</c:v>
                </c:pt>
                <c:pt idx="1260">
                  <c:v>40360</c:v>
                </c:pt>
                <c:pt idx="1261">
                  <c:v>40361</c:v>
                </c:pt>
                <c:pt idx="1262">
                  <c:v>40364</c:v>
                </c:pt>
                <c:pt idx="1263">
                  <c:v>40365</c:v>
                </c:pt>
                <c:pt idx="1264">
                  <c:v>40366</c:v>
                </c:pt>
                <c:pt idx="1265">
                  <c:v>40367</c:v>
                </c:pt>
                <c:pt idx="1266">
                  <c:v>40368</c:v>
                </c:pt>
                <c:pt idx="1267">
                  <c:v>40371</c:v>
                </c:pt>
                <c:pt idx="1268">
                  <c:v>40372</c:v>
                </c:pt>
                <c:pt idx="1269">
                  <c:v>40373</c:v>
                </c:pt>
                <c:pt idx="1270">
                  <c:v>40374</c:v>
                </c:pt>
                <c:pt idx="1271">
                  <c:v>40375</c:v>
                </c:pt>
                <c:pt idx="1272">
                  <c:v>40378</c:v>
                </c:pt>
                <c:pt idx="1273">
                  <c:v>40379</c:v>
                </c:pt>
                <c:pt idx="1274">
                  <c:v>40380</c:v>
                </c:pt>
                <c:pt idx="1275">
                  <c:v>40381</c:v>
                </c:pt>
                <c:pt idx="1276">
                  <c:v>40382</c:v>
                </c:pt>
                <c:pt idx="1277">
                  <c:v>40385</c:v>
                </c:pt>
                <c:pt idx="1278">
                  <c:v>40386</c:v>
                </c:pt>
                <c:pt idx="1279">
                  <c:v>40387</c:v>
                </c:pt>
                <c:pt idx="1280">
                  <c:v>40388</c:v>
                </c:pt>
                <c:pt idx="1281">
                  <c:v>40389</c:v>
                </c:pt>
                <c:pt idx="1282">
                  <c:v>40392</c:v>
                </c:pt>
                <c:pt idx="1283">
                  <c:v>40393</c:v>
                </c:pt>
                <c:pt idx="1284">
                  <c:v>40394</c:v>
                </c:pt>
                <c:pt idx="1285">
                  <c:v>40395</c:v>
                </c:pt>
                <c:pt idx="1286">
                  <c:v>40396</c:v>
                </c:pt>
                <c:pt idx="1287">
                  <c:v>40399</c:v>
                </c:pt>
                <c:pt idx="1288">
                  <c:v>40400</c:v>
                </c:pt>
                <c:pt idx="1289">
                  <c:v>40401</c:v>
                </c:pt>
                <c:pt idx="1290">
                  <c:v>40402</c:v>
                </c:pt>
                <c:pt idx="1291">
                  <c:v>40403</c:v>
                </c:pt>
                <c:pt idx="1292">
                  <c:v>40406</c:v>
                </c:pt>
                <c:pt idx="1293">
                  <c:v>40407</c:v>
                </c:pt>
                <c:pt idx="1294">
                  <c:v>40408</c:v>
                </c:pt>
                <c:pt idx="1295">
                  <c:v>40409</c:v>
                </c:pt>
                <c:pt idx="1296">
                  <c:v>40410</c:v>
                </c:pt>
                <c:pt idx="1297">
                  <c:v>40413</c:v>
                </c:pt>
                <c:pt idx="1298">
                  <c:v>40414</c:v>
                </c:pt>
                <c:pt idx="1299">
                  <c:v>40415</c:v>
                </c:pt>
                <c:pt idx="1300">
                  <c:v>40416</c:v>
                </c:pt>
                <c:pt idx="1301">
                  <c:v>40417</c:v>
                </c:pt>
                <c:pt idx="1302">
                  <c:v>40420</c:v>
                </c:pt>
                <c:pt idx="1303">
                  <c:v>40421</c:v>
                </c:pt>
                <c:pt idx="1304">
                  <c:v>40422</c:v>
                </c:pt>
                <c:pt idx="1305">
                  <c:v>40423</c:v>
                </c:pt>
                <c:pt idx="1306">
                  <c:v>40424</c:v>
                </c:pt>
                <c:pt idx="1307">
                  <c:v>40427</c:v>
                </c:pt>
                <c:pt idx="1308">
                  <c:v>40428</c:v>
                </c:pt>
                <c:pt idx="1309">
                  <c:v>40429</c:v>
                </c:pt>
                <c:pt idx="1310">
                  <c:v>40430</c:v>
                </c:pt>
                <c:pt idx="1311">
                  <c:v>40431</c:v>
                </c:pt>
                <c:pt idx="1312">
                  <c:v>40434</c:v>
                </c:pt>
                <c:pt idx="1313">
                  <c:v>40435</c:v>
                </c:pt>
                <c:pt idx="1314">
                  <c:v>40436</c:v>
                </c:pt>
                <c:pt idx="1315">
                  <c:v>40437</c:v>
                </c:pt>
                <c:pt idx="1316">
                  <c:v>40438</c:v>
                </c:pt>
                <c:pt idx="1317">
                  <c:v>40441</c:v>
                </c:pt>
                <c:pt idx="1318">
                  <c:v>40442</c:v>
                </c:pt>
                <c:pt idx="1319">
                  <c:v>40443</c:v>
                </c:pt>
                <c:pt idx="1320">
                  <c:v>40444</c:v>
                </c:pt>
                <c:pt idx="1321">
                  <c:v>40445</c:v>
                </c:pt>
                <c:pt idx="1322">
                  <c:v>40448</c:v>
                </c:pt>
                <c:pt idx="1323">
                  <c:v>40449</c:v>
                </c:pt>
                <c:pt idx="1324">
                  <c:v>40450</c:v>
                </c:pt>
                <c:pt idx="1325">
                  <c:v>40451</c:v>
                </c:pt>
                <c:pt idx="1326">
                  <c:v>40452</c:v>
                </c:pt>
                <c:pt idx="1327">
                  <c:v>40455</c:v>
                </c:pt>
                <c:pt idx="1328">
                  <c:v>40456</c:v>
                </c:pt>
                <c:pt idx="1329">
                  <c:v>40457</c:v>
                </c:pt>
                <c:pt idx="1330">
                  <c:v>40458</c:v>
                </c:pt>
                <c:pt idx="1331">
                  <c:v>40459</c:v>
                </c:pt>
                <c:pt idx="1332">
                  <c:v>40462</c:v>
                </c:pt>
                <c:pt idx="1333">
                  <c:v>40463</c:v>
                </c:pt>
                <c:pt idx="1334">
                  <c:v>40464</c:v>
                </c:pt>
                <c:pt idx="1335">
                  <c:v>40465</c:v>
                </c:pt>
                <c:pt idx="1336">
                  <c:v>40466</c:v>
                </c:pt>
                <c:pt idx="1337">
                  <c:v>40469</c:v>
                </c:pt>
                <c:pt idx="1338">
                  <c:v>40470</c:v>
                </c:pt>
                <c:pt idx="1339">
                  <c:v>40471</c:v>
                </c:pt>
                <c:pt idx="1340">
                  <c:v>40472</c:v>
                </c:pt>
                <c:pt idx="1341">
                  <c:v>40473</c:v>
                </c:pt>
                <c:pt idx="1342">
                  <c:v>40476</c:v>
                </c:pt>
                <c:pt idx="1343">
                  <c:v>40477</c:v>
                </c:pt>
                <c:pt idx="1344">
                  <c:v>40478</c:v>
                </c:pt>
                <c:pt idx="1345">
                  <c:v>40479</c:v>
                </c:pt>
                <c:pt idx="1346">
                  <c:v>40480</c:v>
                </c:pt>
                <c:pt idx="1347">
                  <c:v>40483</c:v>
                </c:pt>
                <c:pt idx="1348">
                  <c:v>40484</c:v>
                </c:pt>
                <c:pt idx="1349">
                  <c:v>40485</c:v>
                </c:pt>
                <c:pt idx="1350">
                  <c:v>40486</c:v>
                </c:pt>
                <c:pt idx="1351">
                  <c:v>40487</c:v>
                </c:pt>
                <c:pt idx="1352">
                  <c:v>40490</c:v>
                </c:pt>
                <c:pt idx="1353">
                  <c:v>40491</c:v>
                </c:pt>
                <c:pt idx="1354">
                  <c:v>40492</c:v>
                </c:pt>
                <c:pt idx="1355">
                  <c:v>40493</c:v>
                </c:pt>
                <c:pt idx="1356">
                  <c:v>40494</c:v>
                </c:pt>
                <c:pt idx="1357">
                  <c:v>40497</c:v>
                </c:pt>
                <c:pt idx="1358">
                  <c:v>40498</c:v>
                </c:pt>
                <c:pt idx="1359">
                  <c:v>40499</c:v>
                </c:pt>
                <c:pt idx="1360">
                  <c:v>40500</c:v>
                </c:pt>
                <c:pt idx="1361">
                  <c:v>40501</c:v>
                </c:pt>
                <c:pt idx="1362">
                  <c:v>40504</c:v>
                </c:pt>
                <c:pt idx="1363">
                  <c:v>40505</c:v>
                </c:pt>
                <c:pt idx="1364">
                  <c:v>40506</c:v>
                </c:pt>
                <c:pt idx="1365">
                  <c:v>40507</c:v>
                </c:pt>
                <c:pt idx="1366">
                  <c:v>40508</c:v>
                </c:pt>
                <c:pt idx="1367">
                  <c:v>40511</c:v>
                </c:pt>
                <c:pt idx="1368">
                  <c:v>40512</c:v>
                </c:pt>
                <c:pt idx="1369">
                  <c:v>40513</c:v>
                </c:pt>
                <c:pt idx="1370">
                  <c:v>40514</c:v>
                </c:pt>
                <c:pt idx="1371">
                  <c:v>40515</c:v>
                </c:pt>
                <c:pt idx="1372">
                  <c:v>40518</c:v>
                </c:pt>
                <c:pt idx="1373">
                  <c:v>40519</c:v>
                </c:pt>
                <c:pt idx="1374">
                  <c:v>40520</c:v>
                </c:pt>
                <c:pt idx="1375">
                  <c:v>40521</c:v>
                </c:pt>
                <c:pt idx="1376">
                  <c:v>40522</c:v>
                </c:pt>
                <c:pt idx="1377">
                  <c:v>40525</c:v>
                </c:pt>
                <c:pt idx="1378">
                  <c:v>40526</c:v>
                </c:pt>
                <c:pt idx="1379">
                  <c:v>40527</c:v>
                </c:pt>
                <c:pt idx="1380">
                  <c:v>40528</c:v>
                </c:pt>
                <c:pt idx="1381">
                  <c:v>40529</c:v>
                </c:pt>
                <c:pt idx="1382">
                  <c:v>40532</c:v>
                </c:pt>
                <c:pt idx="1383">
                  <c:v>40533</c:v>
                </c:pt>
                <c:pt idx="1384">
                  <c:v>40534</c:v>
                </c:pt>
                <c:pt idx="1385">
                  <c:v>40535</c:v>
                </c:pt>
                <c:pt idx="1386">
                  <c:v>40536</c:v>
                </c:pt>
                <c:pt idx="1387">
                  <c:v>40539</c:v>
                </c:pt>
                <c:pt idx="1388">
                  <c:v>40540</c:v>
                </c:pt>
                <c:pt idx="1389">
                  <c:v>40541</c:v>
                </c:pt>
                <c:pt idx="1390">
                  <c:v>40542</c:v>
                </c:pt>
                <c:pt idx="1391">
                  <c:v>40543</c:v>
                </c:pt>
                <c:pt idx="1392">
                  <c:v>40546</c:v>
                </c:pt>
                <c:pt idx="1393">
                  <c:v>40547</c:v>
                </c:pt>
                <c:pt idx="1394">
                  <c:v>40548</c:v>
                </c:pt>
                <c:pt idx="1395">
                  <c:v>40549</c:v>
                </c:pt>
                <c:pt idx="1396">
                  <c:v>40550</c:v>
                </c:pt>
                <c:pt idx="1397">
                  <c:v>40553</c:v>
                </c:pt>
                <c:pt idx="1398">
                  <c:v>40554</c:v>
                </c:pt>
                <c:pt idx="1399">
                  <c:v>40555</c:v>
                </c:pt>
                <c:pt idx="1400">
                  <c:v>40556</c:v>
                </c:pt>
                <c:pt idx="1401">
                  <c:v>40557</c:v>
                </c:pt>
                <c:pt idx="1402">
                  <c:v>40560</c:v>
                </c:pt>
                <c:pt idx="1403">
                  <c:v>40561</c:v>
                </c:pt>
                <c:pt idx="1404">
                  <c:v>40562</c:v>
                </c:pt>
                <c:pt idx="1405">
                  <c:v>40563</c:v>
                </c:pt>
                <c:pt idx="1406">
                  <c:v>40564</c:v>
                </c:pt>
                <c:pt idx="1407">
                  <c:v>40567</c:v>
                </c:pt>
                <c:pt idx="1408">
                  <c:v>40568</c:v>
                </c:pt>
                <c:pt idx="1409">
                  <c:v>40569</c:v>
                </c:pt>
                <c:pt idx="1410">
                  <c:v>40570</c:v>
                </c:pt>
                <c:pt idx="1411">
                  <c:v>40571</c:v>
                </c:pt>
                <c:pt idx="1412">
                  <c:v>40574</c:v>
                </c:pt>
                <c:pt idx="1413">
                  <c:v>40575</c:v>
                </c:pt>
                <c:pt idx="1414">
                  <c:v>40576</c:v>
                </c:pt>
                <c:pt idx="1415">
                  <c:v>40577</c:v>
                </c:pt>
                <c:pt idx="1416">
                  <c:v>40578</c:v>
                </c:pt>
                <c:pt idx="1417">
                  <c:v>40581</c:v>
                </c:pt>
                <c:pt idx="1418">
                  <c:v>40582</c:v>
                </c:pt>
                <c:pt idx="1419">
                  <c:v>40583</c:v>
                </c:pt>
                <c:pt idx="1420">
                  <c:v>40584</c:v>
                </c:pt>
                <c:pt idx="1421">
                  <c:v>40585</c:v>
                </c:pt>
                <c:pt idx="1422">
                  <c:v>40588</c:v>
                </c:pt>
                <c:pt idx="1423">
                  <c:v>40589</c:v>
                </c:pt>
                <c:pt idx="1424">
                  <c:v>40590</c:v>
                </c:pt>
                <c:pt idx="1425">
                  <c:v>40591</c:v>
                </c:pt>
                <c:pt idx="1426">
                  <c:v>40592</c:v>
                </c:pt>
                <c:pt idx="1427">
                  <c:v>40595</c:v>
                </c:pt>
                <c:pt idx="1428">
                  <c:v>40596</c:v>
                </c:pt>
                <c:pt idx="1429">
                  <c:v>40597</c:v>
                </c:pt>
                <c:pt idx="1430">
                  <c:v>40598</c:v>
                </c:pt>
                <c:pt idx="1431">
                  <c:v>40599</c:v>
                </c:pt>
                <c:pt idx="1432">
                  <c:v>40602</c:v>
                </c:pt>
                <c:pt idx="1433">
                  <c:v>40603</c:v>
                </c:pt>
                <c:pt idx="1434">
                  <c:v>40604</c:v>
                </c:pt>
                <c:pt idx="1435">
                  <c:v>40605</c:v>
                </c:pt>
                <c:pt idx="1436">
                  <c:v>40606</c:v>
                </c:pt>
                <c:pt idx="1437">
                  <c:v>40609</c:v>
                </c:pt>
                <c:pt idx="1438">
                  <c:v>40610</c:v>
                </c:pt>
                <c:pt idx="1439">
                  <c:v>40611</c:v>
                </c:pt>
                <c:pt idx="1440">
                  <c:v>40612</c:v>
                </c:pt>
                <c:pt idx="1441">
                  <c:v>40613</c:v>
                </c:pt>
                <c:pt idx="1442">
                  <c:v>40616</c:v>
                </c:pt>
                <c:pt idx="1443">
                  <c:v>40617</c:v>
                </c:pt>
                <c:pt idx="1444">
                  <c:v>40618</c:v>
                </c:pt>
                <c:pt idx="1445">
                  <c:v>40619</c:v>
                </c:pt>
                <c:pt idx="1446">
                  <c:v>40620</c:v>
                </c:pt>
                <c:pt idx="1447">
                  <c:v>40623</c:v>
                </c:pt>
                <c:pt idx="1448">
                  <c:v>40624</c:v>
                </c:pt>
                <c:pt idx="1449">
                  <c:v>40625</c:v>
                </c:pt>
                <c:pt idx="1450">
                  <c:v>40626</c:v>
                </c:pt>
                <c:pt idx="1451">
                  <c:v>40627</c:v>
                </c:pt>
                <c:pt idx="1452">
                  <c:v>40630</c:v>
                </c:pt>
                <c:pt idx="1453">
                  <c:v>40631</c:v>
                </c:pt>
                <c:pt idx="1454">
                  <c:v>40632</c:v>
                </c:pt>
                <c:pt idx="1455">
                  <c:v>40633</c:v>
                </c:pt>
                <c:pt idx="1456">
                  <c:v>40634</c:v>
                </c:pt>
                <c:pt idx="1457">
                  <c:v>40637</c:v>
                </c:pt>
                <c:pt idx="1458">
                  <c:v>40638</c:v>
                </c:pt>
                <c:pt idx="1459">
                  <c:v>40639</c:v>
                </c:pt>
                <c:pt idx="1460">
                  <c:v>40640</c:v>
                </c:pt>
                <c:pt idx="1461">
                  <c:v>40641</c:v>
                </c:pt>
                <c:pt idx="1462">
                  <c:v>40644</c:v>
                </c:pt>
                <c:pt idx="1463">
                  <c:v>40645</c:v>
                </c:pt>
                <c:pt idx="1464">
                  <c:v>40646</c:v>
                </c:pt>
                <c:pt idx="1465">
                  <c:v>40647</c:v>
                </c:pt>
                <c:pt idx="1466">
                  <c:v>40648</c:v>
                </c:pt>
                <c:pt idx="1467">
                  <c:v>40651</c:v>
                </c:pt>
                <c:pt idx="1468">
                  <c:v>40652</c:v>
                </c:pt>
                <c:pt idx="1469">
                  <c:v>40653</c:v>
                </c:pt>
                <c:pt idx="1470">
                  <c:v>40654</c:v>
                </c:pt>
                <c:pt idx="1471">
                  <c:v>40659</c:v>
                </c:pt>
                <c:pt idx="1472">
                  <c:v>40660</c:v>
                </c:pt>
                <c:pt idx="1473">
                  <c:v>40661</c:v>
                </c:pt>
                <c:pt idx="1474">
                  <c:v>40662</c:v>
                </c:pt>
                <c:pt idx="1475">
                  <c:v>40665</c:v>
                </c:pt>
                <c:pt idx="1476">
                  <c:v>40666</c:v>
                </c:pt>
                <c:pt idx="1477">
                  <c:v>40667</c:v>
                </c:pt>
                <c:pt idx="1478">
                  <c:v>40668</c:v>
                </c:pt>
                <c:pt idx="1479">
                  <c:v>40669</c:v>
                </c:pt>
                <c:pt idx="1480">
                  <c:v>40672</c:v>
                </c:pt>
                <c:pt idx="1481">
                  <c:v>40673</c:v>
                </c:pt>
                <c:pt idx="1482">
                  <c:v>40674</c:v>
                </c:pt>
                <c:pt idx="1483">
                  <c:v>40675</c:v>
                </c:pt>
                <c:pt idx="1484">
                  <c:v>40676</c:v>
                </c:pt>
                <c:pt idx="1485">
                  <c:v>40679</c:v>
                </c:pt>
                <c:pt idx="1486">
                  <c:v>40680</c:v>
                </c:pt>
                <c:pt idx="1487">
                  <c:v>40681</c:v>
                </c:pt>
                <c:pt idx="1488">
                  <c:v>40682</c:v>
                </c:pt>
                <c:pt idx="1489">
                  <c:v>40683</c:v>
                </c:pt>
                <c:pt idx="1490">
                  <c:v>40686</c:v>
                </c:pt>
                <c:pt idx="1491">
                  <c:v>40687</c:v>
                </c:pt>
                <c:pt idx="1492">
                  <c:v>40688</c:v>
                </c:pt>
                <c:pt idx="1493">
                  <c:v>40689</c:v>
                </c:pt>
                <c:pt idx="1494">
                  <c:v>40690</c:v>
                </c:pt>
                <c:pt idx="1495">
                  <c:v>40693</c:v>
                </c:pt>
                <c:pt idx="1496">
                  <c:v>40694</c:v>
                </c:pt>
                <c:pt idx="1497">
                  <c:v>40695</c:v>
                </c:pt>
                <c:pt idx="1498">
                  <c:v>40696</c:v>
                </c:pt>
                <c:pt idx="1499">
                  <c:v>40697</c:v>
                </c:pt>
                <c:pt idx="1500">
                  <c:v>40700</c:v>
                </c:pt>
                <c:pt idx="1501">
                  <c:v>40701</c:v>
                </c:pt>
                <c:pt idx="1502">
                  <c:v>40702</c:v>
                </c:pt>
                <c:pt idx="1503">
                  <c:v>40703</c:v>
                </c:pt>
                <c:pt idx="1504">
                  <c:v>40704</c:v>
                </c:pt>
                <c:pt idx="1505">
                  <c:v>40707</c:v>
                </c:pt>
                <c:pt idx="1506">
                  <c:v>40708</c:v>
                </c:pt>
                <c:pt idx="1507">
                  <c:v>40709</c:v>
                </c:pt>
                <c:pt idx="1508">
                  <c:v>40710</c:v>
                </c:pt>
                <c:pt idx="1509">
                  <c:v>40711</c:v>
                </c:pt>
                <c:pt idx="1510">
                  <c:v>40714</c:v>
                </c:pt>
                <c:pt idx="1511">
                  <c:v>40715</c:v>
                </c:pt>
                <c:pt idx="1512">
                  <c:v>40716</c:v>
                </c:pt>
                <c:pt idx="1513">
                  <c:v>40717</c:v>
                </c:pt>
                <c:pt idx="1514">
                  <c:v>40718</c:v>
                </c:pt>
                <c:pt idx="1515">
                  <c:v>40721</c:v>
                </c:pt>
                <c:pt idx="1516">
                  <c:v>40722</c:v>
                </c:pt>
                <c:pt idx="1517">
                  <c:v>40723</c:v>
                </c:pt>
                <c:pt idx="1518">
                  <c:v>40724</c:v>
                </c:pt>
                <c:pt idx="1519">
                  <c:v>40725</c:v>
                </c:pt>
                <c:pt idx="1520">
                  <c:v>40728</c:v>
                </c:pt>
                <c:pt idx="1521">
                  <c:v>40729</c:v>
                </c:pt>
                <c:pt idx="1522">
                  <c:v>40730</c:v>
                </c:pt>
                <c:pt idx="1523">
                  <c:v>40731</c:v>
                </c:pt>
                <c:pt idx="1524">
                  <c:v>40732</c:v>
                </c:pt>
                <c:pt idx="1525">
                  <c:v>40735</c:v>
                </c:pt>
                <c:pt idx="1526">
                  <c:v>40736</c:v>
                </c:pt>
                <c:pt idx="1527">
                  <c:v>40737</c:v>
                </c:pt>
                <c:pt idx="1528">
                  <c:v>40738</c:v>
                </c:pt>
                <c:pt idx="1529">
                  <c:v>40739</c:v>
                </c:pt>
                <c:pt idx="1530">
                  <c:v>40742</c:v>
                </c:pt>
                <c:pt idx="1531">
                  <c:v>40743</c:v>
                </c:pt>
                <c:pt idx="1532">
                  <c:v>40744</c:v>
                </c:pt>
                <c:pt idx="1533">
                  <c:v>40745</c:v>
                </c:pt>
                <c:pt idx="1534">
                  <c:v>40746</c:v>
                </c:pt>
                <c:pt idx="1535">
                  <c:v>40749</c:v>
                </c:pt>
                <c:pt idx="1536">
                  <c:v>40750</c:v>
                </c:pt>
                <c:pt idx="1537">
                  <c:v>40751</c:v>
                </c:pt>
                <c:pt idx="1538">
                  <c:v>40752</c:v>
                </c:pt>
                <c:pt idx="1539">
                  <c:v>40753</c:v>
                </c:pt>
                <c:pt idx="1540">
                  <c:v>40756</c:v>
                </c:pt>
                <c:pt idx="1541">
                  <c:v>40757</c:v>
                </c:pt>
                <c:pt idx="1542">
                  <c:v>40758</c:v>
                </c:pt>
                <c:pt idx="1543">
                  <c:v>40759</c:v>
                </c:pt>
                <c:pt idx="1544">
                  <c:v>40760</c:v>
                </c:pt>
                <c:pt idx="1545">
                  <c:v>40763</c:v>
                </c:pt>
                <c:pt idx="1546">
                  <c:v>40764</c:v>
                </c:pt>
                <c:pt idx="1547">
                  <c:v>40765</c:v>
                </c:pt>
                <c:pt idx="1548">
                  <c:v>40766</c:v>
                </c:pt>
                <c:pt idx="1549">
                  <c:v>40767</c:v>
                </c:pt>
                <c:pt idx="1550">
                  <c:v>40770</c:v>
                </c:pt>
                <c:pt idx="1551">
                  <c:v>40771</c:v>
                </c:pt>
                <c:pt idx="1552">
                  <c:v>40772</c:v>
                </c:pt>
                <c:pt idx="1553">
                  <c:v>40773</c:v>
                </c:pt>
                <c:pt idx="1554">
                  <c:v>40774</c:v>
                </c:pt>
                <c:pt idx="1555">
                  <c:v>40777</c:v>
                </c:pt>
                <c:pt idx="1556">
                  <c:v>40778</c:v>
                </c:pt>
                <c:pt idx="1557">
                  <c:v>40779</c:v>
                </c:pt>
                <c:pt idx="1558">
                  <c:v>40780</c:v>
                </c:pt>
                <c:pt idx="1559">
                  <c:v>40781</c:v>
                </c:pt>
                <c:pt idx="1560">
                  <c:v>40784</c:v>
                </c:pt>
                <c:pt idx="1561">
                  <c:v>40785</c:v>
                </c:pt>
                <c:pt idx="1562">
                  <c:v>40786</c:v>
                </c:pt>
                <c:pt idx="1563">
                  <c:v>40787</c:v>
                </c:pt>
                <c:pt idx="1564">
                  <c:v>40788</c:v>
                </c:pt>
                <c:pt idx="1565">
                  <c:v>40791</c:v>
                </c:pt>
                <c:pt idx="1566">
                  <c:v>40792</c:v>
                </c:pt>
                <c:pt idx="1567">
                  <c:v>40793</c:v>
                </c:pt>
                <c:pt idx="1568">
                  <c:v>40794</c:v>
                </c:pt>
                <c:pt idx="1569">
                  <c:v>40795</c:v>
                </c:pt>
                <c:pt idx="1570">
                  <c:v>40798</c:v>
                </c:pt>
                <c:pt idx="1571">
                  <c:v>40799</c:v>
                </c:pt>
                <c:pt idx="1572">
                  <c:v>40800</c:v>
                </c:pt>
                <c:pt idx="1573">
                  <c:v>40801</c:v>
                </c:pt>
                <c:pt idx="1574">
                  <c:v>40802</c:v>
                </c:pt>
                <c:pt idx="1575">
                  <c:v>40805</c:v>
                </c:pt>
                <c:pt idx="1576">
                  <c:v>40806</c:v>
                </c:pt>
                <c:pt idx="1577">
                  <c:v>40807</c:v>
                </c:pt>
                <c:pt idx="1578">
                  <c:v>40808</c:v>
                </c:pt>
                <c:pt idx="1579">
                  <c:v>40809</c:v>
                </c:pt>
                <c:pt idx="1580">
                  <c:v>40812</c:v>
                </c:pt>
                <c:pt idx="1581">
                  <c:v>40813</c:v>
                </c:pt>
                <c:pt idx="1582">
                  <c:v>40814</c:v>
                </c:pt>
                <c:pt idx="1583">
                  <c:v>40815</c:v>
                </c:pt>
                <c:pt idx="1584">
                  <c:v>40816</c:v>
                </c:pt>
                <c:pt idx="1585">
                  <c:v>40819</c:v>
                </c:pt>
                <c:pt idx="1586">
                  <c:v>40820</c:v>
                </c:pt>
                <c:pt idx="1587">
                  <c:v>40821</c:v>
                </c:pt>
                <c:pt idx="1588">
                  <c:v>40822</c:v>
                </c:pt>
                <c:pt idx="1589">
                  <c:v>40823</c:v>
                </c:pt>
                <c:pt idx="1590">
                  <c:v>40826</c:v>
                </c:pt>
                <c:pt idx="1591">
                  <c:v>40827</c:v>
                </c:pt>
                <c:pt idx="1592">
                  <c:v>40828</c:v>
                </c:pt>
                <c:pt idx="1593">
                  <c:v>40829</c:v>
                </c:pt>
                <c:pt idx="1594">
                  <c:v>40830</c:v>
                </c:pt>
                <c:pt idx="1595">
                  <c:v>40833</c:v>
                </c:pt>
                <c:pt idx="1596">
                  <c:v>40834</c:v>
                </c:pt>
                <c:pt idx="1597">
                  <c:v>40835</c:v>
                </c:pt>
                <c:pt idx="1598">
                  <c:v>40836</c:v>
                </c:pt>
                <c:pt idx="1599">
                  <c:v>40837</c:v>
                </c:pt>
                <c:pt idx="1600">
                  <c:v>40840</c:v>
                </c:pt>
                <c:pt idx="1601">
                  <c:v>40841</c:v>
                </c:pt>
                <c:pt idx="1602">
                  <c:v>40842</c:v>
                </c:pt>
                <c:pt idx="1603">
                  <c:v>40843</c:v>
                </c:pt>
                <c:pt idx="1604">
                  <c:v>40844</c:v>
                </c:pt>
                <c:pt idx="1605">
                  <c:v>40847</c:v>
                </c:pt>
                <c:pt idx="1606">
                  <c:v>40848</c:v>
                </c:pt>
                <c:pt idx="1607">
                  <c:v>40849</c:v>
                </c:pt>
                <c:pt idx="1608">
                  <c:v>40850</c:v>
                </c:pt>
                <c:pt idx="1609">
                  <c:v>40851</c:v>
                </c:pt>
                <c:pt idx="1610">
                  <c:v>40854</c:v>
                </c:pt>
                <c:pt idx="1611">
                  <c:v>40855</c:v>
                </c:pt>
                <c:pt idx="1612">
                  <c:v>40856</c:v>
                </c:pt>
                <c:pt idx="1613">
                  <c:v>40857</c:v>
                </c:pt>
                <c:pt idx="1614">
                  <c:v>40858</c:v>
                </c:pt>
                <c:pt idx="1615">
                  <c:v>40861</c:v>
                </c:pt>
                <c:pt idx="1616">
                  <c:v>40862</c:v>
                </c:pt>
                <c:pt idx="1617">
                  <c:v>40863</c:v>
                </c:pt>
                <c:pt idx="1618">
                  <c:v>40864</c:v>
                </c:pt>
                <c:pt idx="1619">
                  <c:v>40865</c:v>
                </c:pt>
                <c:pt idx="1620">
                  <c:v>40868</c:v>
                </c:pt>
                <c:pt idx="1621">
                  <c:v>40869</c:v>
                </c:pt>
                <c:pt idx="1622">
                  <c:v>40870</c:v>
                </c:pt>
                <c:pt idx="1623">
                  <c:v>40871</c:v>
                </c:pt>
                <c:pt idx="1624">
                  <c:v>40872</c:v>
                </c:pt>
                <c:pt idx="1625">
                  <c:v>40875</c:v>
                </c:pt>
                <c:pt idx="1626">
                  <c:v>40876</c:v>
                </c:pt>
                <c:pt idx="1627">
                  <c:v>40877</c:v>
                </c:pt>
                <c:pt idx="1628">
                  <c:v>40878</c:v>
                </c:pt>
                <c:pt idx="1629">
                  <c:v>40879</c:v>
                </c:pt>
                <c:pt idx="1630">
                  <c:v>40882</c:v>
                </c:pt>
                <c:pt idx="1631">
                  <c:v>40883</c:v>
                </c:pt>
                <c:pt idx="1632">
                  <c:v>40884</c:v>
                </c:pt>
                <c:pt idx="1633">
                  <c:v>40885</c:v>
                </c:pt>
                <c:pt idx="1634">
                  <c:v>40886</c:v>
                </c:pt>
                <c:pt idx="1635">
                  <c:v>40889</c:v>
                </c:pt>
                <c:pt idx="1636">
                  <c:v>40890</c:v>
                </c:pt>
                <c:pt idx="1637">
                  <c:v>40891</c:v>
                </c:pt>
                <c:pt idx="1638">
                  <c:v>40892</c:v>
                </c:pt>
                <c:pt idx="1639">
                  <c:v>40893</c:v>
                </c:pt>
                <c:pt idx="1640">
                  <c:v>40896</c:v>
                </c:pt>
                <c:pt idx="1641">
                  <c:v>40897</c:v>
                </c:pt>
                <c:pt idx="1642">
                  <c:v>40898</c:v>
                </c:pt>
                <c:pt idx="1643">
                  <c:v>40899</c:v>
                </c:pt>
                <c:pt idx="1644">
                  <c:v>40900</c:v>
                </c:pt>
                <c:pt idx="1645">
                  <c:v>40904</c:v>
                </c:pt>
                <c:pt idx="1646">
                  <c:v>40905</c:v>
                </c:pt>
                <c:pt idx="1647">
                  <c:v>40906</c:v>
                </c:pt>
                <c:pt idx="1648">
                  <c:v>40907</c:v>
                </c:pt>
                <c:pt idx="1649">
                  <c:v>40910</c:v>
                </c:pt>
                <c:pt idx="1650">
                  <c:v>40911</c:v>
                </c:pt>
                <c:pt idx="1651">
                  <c:v>40912</c:v>
                </c:pt>
                <c:pt idx="1652">
                  <c:v>40913</c:v>
                </c:pt>
                <c:pt idx="1653">
                  <c:v>40914</c:v>
                </c:pt>
                <c:pt idx="1654">
                  <c:v>40917</c:v>
                </c:pt>
                <c:pt idx="1655">
                  <c:v>40918</c:v>
                </c:pt>
                <c:pt idx="1656">
                  <c:v>40919</c:v>
                </c:pt>
                <c:pt idx="1657">
                  <c:v>40920</c:v>
                </c:pt>
                <c:pt idx="1658">
                  <c:v>40921</c:v>
                </c:pt>
                <c:pt idx="1659">
                  <c:v>40924</c:v>
                </c:pt>
                <c:pt idx="1660">
                  <c:v>40926</c:v>
                </c:pt>
                <c:pt idx="1661">
                  <c:v>40927</c:v>
                </c:pt>
                <c:pt idx="1662">
                  <c:v>40928</c:v>
                </c:pt>
                <c:pt idx="1663">
                  <c:v>40931</c:v>
                </c:pt>
                <c:pt idx="1664">
                  <c:v>40932</c:v>
                </c:pt>
                <c:pt idx="1665">
                  <c:v>40933</c:v>
                </c:pt>
                <c:pt idx="1666">
                  <c:v>40934</c:v>
                </c:pt>
                <c:pt idx="1667">
                  <c:v>40935</c:v>
                </c:pt>
                <c:pt idx="1668">
                  <c:v>40938</c:v>
                </c:pt>
                <c:pt idx="1669">
                  <c:v>40939</c:v>
                </c:pt>
                <c:pt idx="1670">
                  <c:v>40940</c:v>
                </c:pt>
                <c:pt idx="1671">
                  <c:v>40941</c:v>
                </c:pt>
                <c:pt idx="1672">
                  <c:v>40942</c:v>
                </c:pt>
                <c:pt idx="1673">
                  <c:v>40945</c:v>
                </c:pt>
                <c:pt idx="1674">
                  <c:v>40946</c:v>
                </c:pt>
                <c:pt idx="1675">
                  <c:v>40947</c:v>
                </c:pt>
                <c:pt idx="1676">
                  <c:v>40948</c:v>
                </c:pt>
                <c:pt idx="1677">
                  <c:v>40949</c:v>
                </c:pt>
                <c:pt idx="1678">
                  <c:v>40952</c:v>
                </c:pt>
                <c:pt idx="1679">
                  <c:v>40953</c:v>
                </c:pt>
                <c:pt idx="1680">
                  <c:v>40954</c:v>
                </c:pt>
                <c:pt idx="1681">
                  <c:v>40955</c:v>
                </c:pt>
                <c:pt idx="1682">
                  <c:v>40956</c:v>
                </c:pt>
                <c:pt idx="1683">
                  <c:v>40959</c:v>
                </c:pt>
                <c:pt idx="1684">
                  <c:v>40960</c:v>
                </c:pt>
                <c:pt idx="1685">
                  <c:v>40961</c:v>
                </c:pt>
                <c:pt idx="1686">
                  <c:v>40962</c:v>
                </c:pt>
                <c:pt idx="1687">
                  <c:v>40963</c:v>
                </c:pt>
                <c:pt idx="1688">
                  <c:v>40966</c:v>
                </c:pt>
                <c:pt idx="1689">
                  <c:v>40967</c:v>
                </c:pt>
                <c:pt idx="1690">
                  <c:v>40968</c:v>
                </c:pt>
                <c:pt idx="1691">
                  <c:v>40969</c:v>
                </c:pt>
                <c:pt idx="1692">
                  <c:v>40970</c:v>
                </c:pt>
                <c:pt idx="1693">
                  <c:v>40973</c:v>
                </c:pt>
                <c:pt idx="1694">
                  <c:v>40974</c:v>
                </c:pt>
                <c:pt idx="1695">
                  <c:v>40975</c:v>
                </c:pt>
                <c:pt idx="1696">
                  <c:v>40976</c:v>
                </c:pt>
                <c:pt idx="1697">
                  <c:v>40977</c:v>
                </c:pt>
                <c:pt idx="1698">
                  <c:v>40980</c:v>
                </c:pt>
                <c:pt idx="1699">
                  <c:v>40981</c:v>
                </c:pt>
                <c:pt idx="1700">
                  <c:v>40982</c:v>
                </c:pt>
                <c:pt idx="1701">
                  <c:v>40983</c:v>
                </c:pt>
                <c:pt idx="1702">
                  <c:v>40984</c:v>
                </c:pt>
                <c:pt idx="1703">
                  <c:v>40987</c:v>
                </c:pt>
                <c:pt idx="1704">
                  <c:v>40988</c:v>
                </c:pt>
                <c:pt idx="1705">
                  <c:v>40989</c:v>
                </c:pt>
                <c:pt idx="1706">
                  <c:v>40990</c:v>
                </c:pt>
                <c:pt idx="1707">
                  <c:v>40991</c:v>
                </c:pt>
                <c:pt idx="1708">
                  <c:v>40994</c:v>
                </c:pt>
                <c:pt idx="1709">
                  <c:v>40995</c:v>
                </c:pt>
                <c:pt idx="1710">
                  <c:v>40996</c:v>
                </c:pt>
                <c:pt idx="1711">
                  <c:v>40997</c:v>
                </c:pt>
                <c:pt idx="1712">
                  <c:v>40998</c:v>
                </c:pt>
                <c:pt idx="1713">
                  <c:v>41001</c:v>
                </c:pt>
                <c:pt idx="1714">
                  <c:v>41002</c:v>
                </c:pt>
                <c:pt idx="1715">
                  <c:v>41003</c:v>
                </c:pt>
                <c:pt idx="1716">
                  <c:v>41004</c:v>
                </c:pt>
                <c:pt idx="1717">
                  <c:v>41009</c:v>
                </c:pt>
                <c:pt idx="1718">
                  <c:v>41010</c:v>
                </c:pt>
                <c:pt idx="1719">
                  <c:v>41011</c:v>
                </c:pt>
                <c:pt idx="1720">
                  <c:v>41012</c:v>
                </c:pt>
                <c:pt idx="1721">
                  <c:v>41015</c:v>
                </c:pt>
                <c:pt idx="1722">
                  <c:v>41016</c:v>
                </c:pt>
                <c:pt idx="1723">
                  <c:v>41017</c:v>
                </c:pt>
                <c:pt idx="1724">
                  <c:v>41018</c:v>
                </c:pt>
                <c:pt idx="1725">
                  <c:v>41019</c:v>
                </c:pt>
                <c:pt idx="1726">
                  <c:v>41022</c:v>
                </c:pt>
                <c:pt idx="1727">
                  <c:v>41023</c:v>
                </c:pt>
                <c:pt idx="1728">
                  <c:v>41024</c:v>
                </c:pt>
                <c:pt idx="1729">
                  <c:v>41025</c:v>
                </c:pt>
                <c:pt idx="1730">
                  <c:v>41026</c:v>
                </c:pt>
                <c:pt idx="1731">
                  <c:v>41029</c:v>
                </c:pt>
                <c:pt idx="1732">
                  <c:v>41030</c:v>
                </c:pt>
                <c:pt idx="1733">
                  <c:v>41031</c:v>
                </c:pt>
                <c:pt idx="1734">
                  <c:v>41032</c:v>
                </c:pt>
                <c:pt idx="1735">
                  <c:v>41033</c:v>
                </c:pt>
                <c:pt idx="1736">
                  <c:v>41036</c:v>
                </c:pt>
                <c:pt idx="1737">
                  <c:v>41037</c:v>
                </c:pt>
                <c:pt idx="1738">
                  <c:v>41038</c:v>
                </c:pt>
                <c:pt idx="1739">
                  <c:v>41039</c:v>
                </c:pt>
                <c:pt idx="1740">
                  <c:v>41040</c:v>
                </c:pt>
                <c:pt idx="1741">
                  <c:v>41043</c:v>
                </c:pt>
                <c:pt idx="1742">
                  <c:v>41044</c:v>
                </c:pt>
                <c:pt idx="1743">
                  <c:v>41045</c:v>
                </c:pt>
                <c:pt idx="1744">
                  <c:v>41046</c:v>
                </c:pt>
                <c:pt idx="1745">
                  <c:v>41047</c:v>
                </c:pt>
                <c:pt idx="1746">
                  <c:v>41050</c:v>
                </c:pt>
                <c:pt idx="1747">
                  <c:v>41051</c:v>
                </c:pt>
                <c:pt idx="1748">
                  <c:v>41052</c:v>
                </c:pt>
                <c:pt idx="1749">
                  <c:v>41053</c:v>
                </c:pt>
                <c:pt idx="1750">
                  <c:v>41054</c:v>
                </c:pt>
                <c:pt idx="1751">
                  <c:v>41057</c:v>
                </c:pt>
                <c:pt idx="1752">
                  <c:v>41058</c:v>
                </c:pt>
                <c:pt idx="1753">
                  <c:v>41059</c:v>
                </c:pt>
                <c:pt idx="1754">
                  <c:v>41060</c:v>
                </c:pt>
                <c:pt idx="1755">
                  <c:v>41061</c:v>
                </c:pt>
                <c:pt idx="1756">
                  <c:v>41064</c:v>
                </c:pt>
                <c:pt idx="1757">
                  <c:v>41065</c:v>
                </c:pt>
                <c:pt idx="1758">
                  <c:v>41066</c:v>
                </c:pt>
                <c:pt idx="1759">
                  <c:v>41067</c:v>
                </c:pt>
                <c:pt idx="1760">
                  <c:v>41068</c:v>
                </c:pt>
                <c:pt idx="1761">
                  <c:v>41071</c:v>
                </c:pt>
                <c:pt idx="1762">
                  <c:v>41072</c:v>
                </c:pt>
                <c:pt idx="1763">
                  <c:v>41073</c:v>
                </c:pt>
                <c:pt idx="1764">
                  <c:v>41074</c:v>
                </c:pt>
                <c:pt idx="1765">
                  <c:v>41075</c:v>
                </c:pt>
                <c:pt idx="1766">
                  <c:v>41078</c:v>
                </c:pt>
                <c:pt idx="1767">
                  <c:v>41079</c:v>
                </c:pt>
                <c:pt idx="1768">
                  <c:v>41080</c:v>
                </c:pt>
                <c:pt idx="1769">
                  <c:v>41081</c:v>
                </c:pt>
                <c:pt idx="1770">
                  <c:v>41082</c:v>
                </c:pt>
                <c:pt idx="1771">
                  <c:v>41085</c:v>
                </c:pt>
                <c:pt idx="1772">
                  <c:v>41086</c:v>
                </c:pt>
                <c:pt idx="1773">
                  <c:v>41087</c:v>
                </c:pt>
                <c:pt idx="1774">
                  <c:v>41088</c:v>
                </c:pt>
                <c:pt idx="1775">
                  <c:v>41089</c:v>
                </c:pt>
                <c:pt idx="1776">
                  <c:v>41092</c:v>
                </c:pt>
                <c:pt idx="1777">
                  <c:v>41093</c:v>
                </c:pt>
                <c:pt idx="1778">
                  <c:v>41094</c:v>
                </c:pt>
                <c:pt idx="1779">
                  <c:v>41095</c:v>
                </c:pt>
                <c:pt idx="1780">
                  <c:v>41096</c:v>
                </c:pt>
                <c:pt idx="1781">
                  <c:v>41099</c:v>
                </c:pt>
                <c:pt idx="1782">
                  <c:v>41100</c:v>
                </c:pt>
                <c:pt idx="1783">
                  <c:v>41101</c:v>
                </c:pt>
                <c:pt idx="1784">
                  <c:v>41102</c:v>
                </c:pt>
                <c:pt idx="1785">
                  <c:v>41103</c:v>
                </c:pt>
                <c:pt idx="1786">
                  <c:v>41106</c:v>
                </c:pt>
                <c:pt idx="1787">
                  <c:v>41107</c:v>
                </c:pt>
                <c:pt idx="1788">
                  <c:v>41108</c:v>
                </c:pt>
                <c:pt idx="1789">
                  <c:v>41109</c:v>
                </c:pt>
                <c:pt idx="1790">
                  <c:v>41110</c:v>
                </c:pt>
                <c:pt idx="1791">
                  <c:v>41113</c:v>
                </c:pt>
                <c:pt idx="1792">
                  <c:v>41114</c:v>
                </c:pt>
                <c:pt idx="1793">
                  <c:v>41115</c:v>
                </c:pt>
                <c:pt idx="1794">
                  <c:v>41116</c:v>
                </c:pt>
                <c:pt idx="1795">
                  <c:v>41117</c:v>
                </c:pt>
                <c:pt idx="1796">
                  <c:v>41120</c:v>
                </c:pt>
                <c:pt idx="1797">
                  <c:v>41121</c:v>
                </c:pt>
                <c:pt idx="1798">
                  <c:v>41122</c:v>
                </c:pt>
                <c:pt idx="1799">
                  <c:v>41123</c:v>
                </c:pt>
                <c:pt idx="1800">
                  <c:v>41124</c:v>
                </c:pt>
                <c:pt idx="1801">
                  <c:v>41127</c:v>
                </c:pt>
                <c:pt idx="1802">
                  <c:v>41128</c:v>
                </c:pt>
                <c:pt idx="1803">
                  <c:v>41129</c:v>
                </c:pt>
                <c:pt idx="1804">
                  <c:v>41130</c:v>
                </c:pt>
                <c:pt idx="1805">
                  <c:v>41131</c:v>
                </c:pt>
                <c:pt idx="1806">
                  <c:v>41134</c:v>
                </c:pt>
                <c:pt idx="1807">
                  <c:v>41135</c:v>
                </c:pt>
                <c:pt idx="1808">
                  <c:v>41136</c:v>
                </c:pt>
                <c:pt idx="1809">
                  <c:v>41137</c:v>
                </c:pt>
                <c:pt idx="1810">
                  <c:v>41138</c:v>
                </c:pt>
                <c:pt idx="1811">
                  <c:v>41141</c:v>
                </c:pt>
                <c:pt idx="1812">
                  <c:v>41142</c:v>
                </c:pt>
                <c:pt idx="1813">
                  <c:v>41143</c:v>
                </c:pt>
                <c:pt idx="1814">
                  <c:v>41144</c:v>
                </c:pt>
                <c:pt idx="1815">
                  <c:v>41145</c:v>
                </c:pt>
                <c:pt idx="1816">
                  <c:v>41148</c:v>
                </c:pt>
                <c:pt idx="1817">
                  <c:v>41149</c:v>
                </c:pt>
                <c:pt idx="1818">
                  <c:v>41150</c:v>
                </c:pt>
                <c:pt idx="1819">
                  <c:v>41151</c:v>
                </c:pt>
                <c:pt idx="1820">
                  <c:v>41152</c:v>
                </c:pt>
                <c:pt idx="1821">
                  <c:v>41155</c:v>
                </c:pt>
                <c:pt idx="1822">
                  <c:v>41156</c:v>
                </c:pt>
                <c:pt idx="1823">
                  <c:v>41157</c:v>
                </c:pt>
                <c:pt idx="1824">
                  <c:v>41158</c:v>
                </c:pt>
                <c:pt idx="1825">
                  <c:v>41159</c:v>
                </c:pt>
                <c:pt idx="1826">
                  <c:v>41162</c:v>
                </c:pt>
                <c:pt idx="1827">
                  <c:v>41163</c:v>
                </c:pt>
                <c:pt idx="1828">
                  <c:v>41164</c:v>
                </c:pt>
                <c:pt idx="1829">
                  <c:v>41165</c:v>
                </c:pt>
                <c:pt idx="1830">
                  <c:v>41166</c:v>
                </c:pt>
                <c:pt idx="1831">
                  <c:v>41169</c:v>
                </c:pt>
                <c:pt idx="1832">
                  <c:v>41170</c:v>
                </c:pt>
                <c:pt idx="1833">
                  <c:v>41171</c:v>
                </c:pt>
                <c:pt idx="1834">
                  <c:v>41172</c:v>
                </c:pt>
                <c:pt idx="1835">
                  <c:v>41173</c:v>
                </c:pt>
                <c:pt idx="1836">
                  <c:v>41176</c:v>
                </c:pt>
                <c:pt idx="1837">
                  <c:v>41177</c:v>
                </c:pt>
                <c:pt idx="1838">
                  <c:v>41178</c:v>
                </c:pt>
                <c:pt idx="1839">
                  <c:v>41179</c:v>
                </c:pt>
                <c:pt idx="1840">
                  <c:v>41180</c:v>
                </c:pt>
                <c:pt idx="1841">
                  <c:v>41183</c:v>
                </c:pt>
                <c:pt idx="1842">
                  <c:v>41184</c:v>
                </c:pt>
                <c:pt idx="1843">
                  <c:v>41185</c:v>
                </c:pt>
                <c:pt idx="1844">
                  <c:v>41186</c:v>
                </c:pt>
                <c:pt idx="1845">
                  <c:v>41187</c:v>
                </c:pt>
                <c:pt idx="1846">
                  <c:v>41190</c:v>
                </c:pt>
                <c:pt idx="1847">
                  <c:v>41191</c:v>
                </c:pt>
                <c:pt idx="1848">
                  <c:v>41192</c:v>
                </c:pt>
                <c:pt idx="1849">
                  <c:v>41193</c:v>
                </c:pt>
                <c:pt idx="1850">
                  <c:v>41194</c:v>
                </c:pt>
                <c:pt idx="1851">
                  <c:v>41197</c:v>
                </c:pt>
                <c:pt idx="1852">
                  <c:v>41198</c:v>
                </c:pt>
                <c:pt idx="1853">
                  <c:v>41199</c:v>
                </c:pt>
                <c:pt idx="1854">
                  <c:v>41200</c:v>
                </c:pt>
                <c:pt idx="1855">
                  <c:v>41201</c:v>
                </c:pt>
                <c:pt idx="1856">
                  <c:v>41204</c:v>
                </c:pt>
                <c:pt idx="1857">
                  <c:v>41205</c:v>
                </c:pt>
                <c:pt idx="1858">
                  <c:v>41206</c:v>
                </c:pt>
                <c:pt idx="1859">
                  <c:v>41207</c:v>
                </c:pt>
                <c:pt idx="1860">
                  <c:v>41208</c:v>
                </c:pt>
                <c:pt idx="1861">
                  <c:v>41211</c:v>
                </c:pt>
                <c:pt idx="1862">
                  <c:v>41212</c:v>
                </c:pt>
                <c:pt idx="1863">
                  <c:v>41213</c:v>
                </c:pt>
                <c:pt idx="1864">
                  <c:v>41214</c:v>
                </c:pt>
                <c:pt idx="1865">
                  <c:v>41215</c:v>
                </c:pt>
                <c:pt idx="1866">
                  <c:v>41218</c:v>
                </c:pt>
                <c:pt idx="1867">
                  <c:v>41219</c:v>
                </c:pt>
                <c:pt idx="1868">
                  <c:v>41220</c:v>
                </c:pt>
                <c:pt idx="1869">
                  <c:v>41221</c:v>
                </c:pt>
                <c:pt idx="1870">
                  <c:v>41222</c:v>
                </c:pt>
                <c:pt idx="1871">
                  <c:v>41225</c:v>
                </c:pt>
                <c:pt idx="1872">
                  <c:v>41226</c:v>
                </c:pt>
                <c:pt idx="1873">
                  <c:v>41227</c:v>
                </c:pt>
                <c:pt idx="1874">
                  <c:v>41228</c:v>
                </c:pt>
                <c:pt idx="1875">
                  <c:v>41229</c:v>
                </c:pt>
                <c:pt idx="1876">
                  <c:v>41232</c:v>
                </c:pt>
                <c:pt idx="1877">
                  <c:v>41233</c:v>
                </c:pt>
                <c:pt idx="1878">
                  <c:v>41234</c:v>
                </c:pt>
                <c:pt idx="1879">
                  <c:v>41235</c:v>
                </c:pt>
                <c:pt idx="1880">
                  <c:v>41236</c:v>
                </c:pt>
                <c:pt idx="1881">
                  <c:v>41239</c:v>
                </c:pt>
                <c:pt idx="1882">
                  <c:v>41240</c:v>
                </c:pt>
                <c:pt idx="1883">
                  <c:v>41241</c:v>
                </c:pt>
                <c:pt idx="1884">
                  <c:v>41242</c:v>
                </c:pt>
                <c:pt idx="1885">
                  <c:v>41243</c:v>
                </c:pt>
                <c:pt idx="1886">
                  <c:v>41246</c:v>
                </c:pt>
                <c:pt idx="1887">
                  <c:v>41247</c:v>
                </c:pt>
                <c:pt idx="1888">
                  <c:v>41248</c:v>
                </c:pt>
                <c:pt idx="1889">
                  <c:v>41249</c:v>
                </c:pt>
                <c:pt idx="1890">
                  <c:v>41250</c:v>
                </c:pt>
                <c:pt idx="1891">
                  <c:v>41253</c:v>
                </c:pt>
                <c:pt idx="1892">
                  <c:v>41254</c:v>
                </c:pt>
                <c:pt idx="1893">
                  <c:v>41255</c:v>
                </c:pt>
                <c:pt idx="1894">
                  <c:v>41256</c:v>
                </c:pt>
                <c:pt idx="1895">
                  <c:v>41257</c:v>
                </c:pt>
                <c:pt idx="1896">
                  <c:v>41260</c:v>
                </c:pt>
                <c:pt idx="1897">
                  <c:v>41261</c:v>
                </c:pt>
                <c:pt idx="1898">
                  <c:v>41262</c:v>
                </c:pt>
                <c:pt idx="1899">
                  <c:v>41263</c:v>
                </c:pt>
                <c:pt idx="1900">
                  <c:v>41264</c:v>
                </c:pt>
                <c:pt idx="1901">
                  <c:v>41267</c:v>
                </c:pt>
                <c:pt idx="1902">
                  <c:v>41270</c:v>
                </c:pt>
                <c:pt idx="1903">
                  <c:v>41271</c:v>
                </c:pt>
                <c:pt idx="1904">
                  <c:v>41274</c:v>
                </c:pt>
                <c:pt idx="1905">
                  <c:v>41276</c:v>
                </c:pt>
                <c:pt idx="1906">
                  <c:v>41277</c:v>
                </c:pt>
                <c:pt idx="1907">
                  <c:v>41278</c:v>
                </c:pt>
                <c:pt idx="1908">
                  <c:v>41281</c:v>
                </c:pt>
                <c:pt idx="1909">
                  <c:v>41282</c:v>
                </c:pt>
                <c:pt idx="1910">
                  <c:v>41283</c:v>
                </c:pt>
                <c:pt idx="1911">
                  <c:v>41284</c:v>
                </c:pt>
                <c:pt idx="1912">
                  <c:v>41285</c:v>
                </c:pt>
              </c:numCache>
            </c:numRef>
          </c:cat>
          <c:val>
            <c:numRef>
              <c:f>'OSR, €t'!$I$6:$I$1919</c:f>
              <c:numCache>
                <c:formatCode>0.00</c:formatCode>
                <c:ptCount val="1914"/>
                <c:pt idx="0">
                  <c:v>0.99289960369881614</c:v>
                </c:pt>
                <c:pt idx="1">
                  <c:v>0.99141347424042259</c:v>
                </c:pt>
                <c:pt idx="2">
                  <c:v>1.0009907529722537</c:v>
                </c:pt>
                <c:pt idx="3">
                  <c:v>1.0028071334214046</c:v>
                </c:pt>
                <c:pt idx="4">
                  <c:v>1.0330250990752972</c:v>
                </c:pt>
                <c:pt idx="5">
                  <c:v>1.0368229854689559</c:v>
                </c:pt>
                <c:pt idx="6">
                  <c:v>1.0530052840158519</c:v>
                </c:pt>
                <c:pt idx="7">
                  <c:v>1.0881770145310503</c:v>
                </c:pt>
                <c:pt idx="8">
                  <c:v>1.110634081902246</c:v>
                </c:pt>
                <c:pt idx="9">
                  <c:v>1.1010568031704095</c:v>
                </c:pt>
                <c:pt idx="10">
                  <c:v>1.0749669749009245</c:v>
                </c:pt>
                <c:pt idx="11">
                  <c:v>1.0470607661822984</c:v>
                </c:pt>
                <c:pt idx="12">
                  <c:v>1.0196499339498017</c:v>
                </c:pt>
                <c:pt idx="13">
                  <c:v>1.0602708058124173</c:v>
                </c:pt>
                <c:pt idx="14">
                  <c:v>1.087681638044909</c:v>
                </c:pt>
                <c:pt idx="15">
                  <c:v>1.075957727873184</c:v>
                </c:pt>
                <c:pt idx="16">
                  <c:v>1.0774438573315719</c:v>
                </c:pt>
                <c:pt idx="17">
                  <c:v>1.0878467635402904</c:v>
                </c:pt>
                <c:pt idx="18">
                  <c:v>1.0936261558784628</c:v>
                </c:pt>
                <c:pt idx="19">
                  <c:v>1.0695178335535063</c:v>
                </c:pt>
                <c:pt idx="20">
                  <c:v>1.0923051519154561</c:v>
                </c:pt>
                <c:pt idx="21">
                  <c:v>1.1030383091149272</c:v>
                </c:pt>
                <c:pt idx="22">
                  <c:v>1.1028731836195509</c:v>
                </c:pt>
                <c:pt idx="23">
                  <c:v>1.0890026420079215</c:v>
                </c:pt>
                <c:pt idx="24">
                  <c:v>1.0594451783355361</c:v>
                </c:pt>
                <c:pt idx="25">
                  <c:v>1.0594451783355361</c:v>
                </c:pt>
                <c:pt idx="26">
                  <c:v>1.0501981505944518</c:v>
                </c:pt>
                <c:pt idx="27">
                  <c:v>1.0181638044914141</c:v>
                </c:pt>
                <c:pt idx="28">
                  <c:v>1.034015852047556</c:v>
                </c:pt>
                <c:pt idx="29">
                  <c:v>1.0021466314398944</c:v>
                </c:pt>
                <c:pt idx="30">
                  <c:v>1.0123844121532364</c:v>
                </c:pt>
                <c:pt idx="31">
                  <c:v>1.0188243064729146</c:v>
                </c:pt>
                <c:pt idx="32">
                  <c:v>1.0221268163804478</c:v>
                </c:pt>
                <c:pt idx="33">
                  <c:v>0.99867899603698862</c:v>
                </c:pt>
                <c:pt idx="34">
                  <c:v>1.0574636723910158</c:v>
                </c:pt>
                <c:pt idx="35">
                  <c:v>1.0399603698811095</c:v>
                </c:pt>
                <c:pt idx="36">
                  <c:v>1.0619220607661819</c:v>
                </c:pt>
                <c:pt idx="37">
                  <c:v>1.0673712021136013</c:v>
                </c:pt>
                <c:pt idx="38">
                  <c:v>1.0265852047556143</c:v>
                </c:pt>
                <c:pt idx="39">
                  <c:v>1.019319682959043</c:v>
                </c:pt>
                <c:pt idx="40">
                  <c:v>1.0330250990752972</c:v>
                </c:pt>
                <c:pt idx="41">
                  <c:v>1.03715323645971</c:v>
                </c:pt>
                <c:pt idx="42">
                  <c:v>1.024108322324967</c:v>
                </c:pt>
                <c:pt idx="43">
                  <c:v>1.0188243064729146</c:v>
                </c:pt>
                <c:pt idx="44">
                  <c:v>1.017833553500656</c:v>
                </c:pt>
                <c:pt idx="45">
                  <c:v>0.97704755614266858</c:v>
                </c:pt>
                <c:pt idx="46">
                  <c:v>0.97968956406869423</c:v>
                </c:pt>
                <c:pt idx="47">
                  <c:v>0.94451783355350361</c:v>
                </c:pt>
                <c:pt idx="48">
                  <c:v>0.94600396301188894</c:v>
                </c:pt>
                <c:pt idx="49">
                  <c:v>0.94138044914134511</c:v>
                </c:pt>
                <c:pt idx="50">
                  <c:v>0.95937912813738435</c:v>
                </c:pt>
                <c:pt idx="51">
                  <c:v>0.98926684280052757</c:v>
                </c:pt>
                <c:pt idx="52">
                  <c:v>0.98216644649933937</c:v>
                </c:pt>
                <c:pt idx="53">
                  <c:v>0.96515852047556161</c:v>
                </c:pt>
                <c:pt idx="54">
                  <c:v>0.98761558784676085</c:v>
                </c:pt>
                <c:pt idx="55">
                  <c:v>0.97176354029062029</c:v>
                </c:pt>
                <c:pt idx="56">
                  <c:v>0.95987450462351787</c:v>
                </c:pt>
                <c:pt idx="57">
                  <c:v>0.94187582562748018</c:v>
                </c:pt>
                <c:pt idx="58">
                  <c:v>0.94022457067371434</c:v>
                </c:pt>
                <c:pt idx="59">
                  <c:v>0.95178335535006597</c:v>
                </c:pt>
                <c:pt idx="60">
                  <c:v>0.96961690885072649</c:v>
                </c:pt>
                <c:pt idx="61">
                  <c:v>0.96697490092470273</c:v>
                </c:pt>
                <c:pt idx="62">
                  <c:v>0.95937912813738435</c:v>
                </c:pt>
                <c:pt idx="63">
                  <c:v>0.98200132100396043</c:v>
                </c:pt>
                <c:pt idx="64">
                  <c:v>0.9654887714663144</c:v>
                </c:pt>
                <c:pt idx="65">
                  <c:v>0.93609643328930259</c:v>
                </c:pt>
                <c:pt idx="66">
                  <c:v>0.96647952443857765</c:v>
                </c:pt>
                <c:pt idx="67">
                  <c:v>0.98332232496697147</c:v>
                </c:pt>
                <c:pt idx="68">
                  <c:v>0.99867899603698862</c:v>
                </c:pt>
                <c:pt idx="69">
                  <c:v>0.96086525759577757</c:v>
                </c:pt>
                <c:pt idx="70">
                  <c:v>0.9559114927344815</c:v>
                </c:pt>
                <c:pt idx="71">
                  <c:v>0.95293923381770163</c:v>
                </c:pt>
                <c:pt idx="72">
                  <c:v>0.92222589167767721</c:v>
                </c:pt>
                <c:pt idx="73">
                  <c:v>0.89663143989432004</c:v>
                </c:pt>
                <c:pt idx="74">
                  <c:v>0.8933289299867897</c:v>
                </c:pt>
                <c:pt idx="75">
                  <c:v>0.89910832232496729</c:v>
                </c:pt>
                <c:pt idx="76">
                  <c:v>0.8863936591809779</c:v>
                </c:pt>
                <c:pt idx="77">
                  <c:v>0.88837516512549564</c:v>
                </c:pt>
                <c:pt idx="78">
                  <c:v>0.87252311756935275</c:v>
                </c:pt>
                <c:pt idx="79">
                  <c:v>0.88110964332893038</c:v>
                </c:pt>
                <c:pt idx="80">
                  <c:v>0.89514531043593182</c:v>
                </c:pt>
                <c:pt idx="81">
                  <c:v>0.88721928665786021</c:v>
                </c:pt>
                <c:pt idx="82">
                  <c:v>0.88193527080581291</c:v>
                </c:pt>
                <c:pt idx="83">
                  <c:v>0.87764200792602465</c:v>
                </c:pt>
                <c:pt idx="84">
                  <c:v>0.87367899603699151</c:v>
                </c:pt>
                <c:pt idx="85">
                  <c:v>0.87912813738441609</c:v>
                </c:pt>
                <c:pt idx="86">
                  <c:v>0.87929326287979126</c:v>
                </c:pt>
                <c:pt idx="87">
                  <c:v>0.88589828269485127</c:v>
                </c:pt>
                <c:pt idx="88">
                  <c:v>0.90670409511228522</c:v>
                </c:pt>
                <c:pt idx="89">
                  <c:v>0.92552840158520466</c:v>
                </c:pt>
                <c:pt idx="90">
                  <c:v>0.9194187582562745</c:v>
                </c:pt>
                <c:pt idx="91">
                  <c:v>0.91099735799207393</c:v>
                </c:pt>
                <c:pt idx="92">
                  <c:v>0.92899603698811428</c:v>
                </c:pt>
                <c:pt idx="93">
                  <c:v>0.94418758256274748</c:v>
                </c:pt>
                <c:pt idx="94">
                  <c:v>0.94501321003963001</c:v>
                </c:pt>
                <c:pt idx="95">
                  <c:v>0.97688243064729252</c:v>
                </c:pt>
                <c:pt idx="96">
                  <c:v>0.98398282694848083</c:v>
                </c:pt>
                <c:pt idx="97">
                  <c:v>0.98530383091149276</c:v>
                </c:pt>
                <c:pt idx="98">
                  <c:v>0.95954425363276163</c:v>
                </c:pt>
                <c:pt idx="99">
                  <c:v>0.92618890356671069</c:v>
                </c:pt>
                <c:pt idx="100">
                  <c:v>0.92602377807133418</c:v>
                </c:pt>
                <c:pt idx="101">
                  <c:v>0.92552840158520466</c:v>
                </c:pt>
                <c:pt idx="102">
                  <c:v>0.94616908850726456</c:v>
                </c:pt>
                <c:pt idx="103">
                  <c:v>0.92932628797886396</c:v>
                </c:pt>
                <c:pt idx="104">
                  <c:v>0.93361955085865267</c:v>
                </c:pt>
                <c:pt idx="105">
                  <c:v>0.93972919418758538</c:v>
                </c:pt>
                <c:pt idx="106">
                  <c:v>0.95310435931308035</c:v>
                </c:pt>
                <c:pt idx="107">
                  <c:v>0.96334214002641949</c:v>
                </c:pt>
                <c:pt idx="108">
                  <c:v>0.96334214002641949</c:v>
                </c:pt>
                <c:pt idx="109">
                  <c:v>1.0156869220607661</c:v>
                </c:pt>
                <c:pt idx="110">
                  <c:v>1.0113936591809696</c:v>
                </c:pt>
                <c:pt idx="111">
                  <c:v>1.0184940554821582</c:v>
                </c:pt>
                <c:pt idx="112">
                  <c:v>1.0308784676354028</c:v>
                </c:pt>
                <c:pt idx="113">
                  <c:v>1.0321994715984146</c:v>
                </c:pt>
                <c:pt idx="114">
                  <c:v>1.0290620871862615</c:v>
                </c:pt>
                <c:pt idx="115">
                  <c:v>1.016182298546896</c:v>
                </c:pt>
                <c:pt idx="116">
                  <c:v>1.0394649933949724</c:v>
                </c:pt>
                <c:pt idx="117">
                  <c:v>1.016842800528402</c:v>
                </c:pt>
                <c:pt idx="118">
                  <c:v>1.0293923381770138</c:v>
                </c:pt>
                <c:pt idx="119">
                  <c:v>1.0439233817701394</c:v>
                </c:pt>
                <c:pt idx="120">
                  <c:v>1.0501981505944518</c:v>
                </c:pt>
                <c:pt idx="121">
                  <c:v>1.0508586525759578</c:v>
                </c:pt>
                <c:pt idx="122">
                  <c:v>1.0719947159841379</c:v>
                </c:pt>
                <c:pt idx="123">
                  <c:v>1.0660501981505945</c:v>
                </c:pt>
                <c:pt idx="124">
                  <c:v>1.0538309114927344</c:v>
                </c:pt>
                <c:pt idx="125">
                  <c:v>1.0338507265521797</c:v>
                </c:pt>
                <c:pt idx="126">
                  <c:v>1.0391347424042214</c:v>
                </c:pt>
                <c:pt idx="127">
                  <c:v>1.0724900924702774</c:v>
                </c:pt>
                <c:pt idx="128">
                  <c:v>1.0756274768824299</c:v>
                </c:pt>
                <c:pt idx="129">
                  <c:v>1.0434280052840108</c:v>
                </c:pt>
                <c:pt idx="130">
                  <c:v>1.0838837516512549</c:v>
                </c:pt>
                <c:pt idx="131">
                  <c:v>1.0483817701453104</c:v>
                </c:pt>
                <c:pt idx="132">
                  <c:v>1.0326948480845393</c:v>
                </c:pt>
                <c:pt idx="133">
                  <c:v>1.0455746367239098</c:v>
                </c:pt>
                <c:pt idx="134">
                  <c:v>1.017833553500656</c:v>
                </c:pt>
                <c:pt idx="135">
                  <c:v>1.0042932628797878</c:v>
                </c:pt>
                <c:pt idx="136">
                  <c:v>1.0023117569352709</c:v>
                </c:pt>
                <c:pt idx="137">
                  <c:v>0.98513870541611559</c:v>
                </c:pt>
                <c:pt idx="138">
                  <c:v>0.97688243064729252</c:v>
                </c:pt>
                <c:pt idx="139">
                  <c:v>0.96218626155878473</c:v>
                </c:pt>
                <c:pt idx="140">
                  <c:v>0.9522787318361956</c:v>
                </c:pt>
                <c:pt idx="141">
                  <c:v>0.93758256274768492</c:v>
                </c:pt>
                <c:pt idx="142">
                  <c:v>0.96334214002641949</c:v>
                </c:pt>
                <c:pt idx="143">
                  <c:v>0.99157859973579665</c:v>
                </c:pt>
                <c:pt idx="144">
                  <c:v>0.98001981505944513</c:v>
                </c:pt>
                <c:pt idx="145">
                  <c:v>0.96945178335535009</c:v>
                </c:pt>
                <c:pt idx="146">
                  <c:v>0.96945178335535009</c:v>
                </c:pt>
                <c:pt idx="147">
                  <c:v>0.99289960369881614</c:v>
                </c:pt>
                <c:pt idx="148">
                  <c:v>0.98150594451783346</c:v>
                </c:pt>
                <c:pt idx="149">
                  <c:v>0.9871202113606341</c:v>
                </c:pt>
                <c:pt idx="150">
                  <c:v>1.0092470277410841</c:v>
                </c:pt>
                <c:pt idx="151">
                  <c:v>1.0282364597093792</c:v>
                </c:pt>
                <c:pt idx="152">
                  <c:v>1.0351717305151871</c:v>
                </c:pt>
                <c:pt idx="153">
                  <c:v>1.0140356671070012</c:v>
                </c:pt>
                <c:pt idx="154">
                  <c:v>0.9872853368560105</c:v>
                </c:pt>
                <c:pt idx="155">
                  <c:v>0.96466314398943198</c:v>
                </c:pt>
                <c:pt idx="156">
                  <c:v>0.9712681638044911</c:v>
                </c:pt>
                <c:pt idx="157">
                  <c:v>0.97490092470277367</c:v>
                </c:pt>
                <c:pt idx="158">
                  <c:v>1.0071003963011878</c:v>
                </c:pt>
                <c:pt idx="159">
                  <c:v>1.030217965653905</c:v>
                </c:pt>
                <c:pt idx="160">
                  <c:v>1.0422721268163884</c:v>
                </c:pt>
                <c:pt idx="161">
                  <c:v>1.0249339498018537</c:v>
                </c:pt>
                <c:pt idx="162">
                  <c:v>1.049207397622187</c:v>
                </c:pt>
                <c:pt idx="163">
                  <c:v>1.0287318361955085</c:v>
                </c:pt>
                <c:pt idx="164">
                  <c:v>0.99009247027741076</c:v>
                </c:pt>
                <c:pt idx="165">
                  <c:v>1.0110634081902246</c:v>
                </c:pt>
                <c:pt idx="166">
                  <c:v>1.0198150594451778</c:v>
                </c:pt>
                <c:pt idx="167">
                  <c:v>1.0366578599735863</c:v>
                </c:pt>
                <c:pt idx="168">
                  <c:v>1.0335204755614258</c:v>
                </c:pt>
                <c:pt idx="169">
                  <c:v>1.0619220607661819</c:v>
                </c:pt>
                <c:pt idx="170">
                  <c:v>1.0713342140026358</c:v>
                </c:pt>
                <c:pt idx="171">
                  <c:v>1.0890026420079215</c:v>
                </c:pt>
                <c:pt idx="172">
                  <c:v>1.0908190224570673</c:v>
                </c:pt>
                <c:pt idx="173">
                  <c:v>1.1109643328929935</c:v>
                </c:pt>
                <c:pt idx="174">
                  <c:v>1.0886723910171732</c:v>
                </c:pt>
                <c:pt idx="175">
                  <c:v>1.1020475561426701</c:v>
                </c:pt>
                <c:pt idx="176">
                  <c:v>1.1159180977542889</c:v>
                </c:pt>
                <c:pt idx="177">
                  <c:v>1.1081571994716073</c:v>
                </c:pt>
                <c:pt idx="178">
                  <c:v>1.1261558784676404</c:v>
                </c:pt>
                <c:pt idx="179">
                  <c:v>1.1314398943196784</c:v>
                </c:pt>
                <c:pt idx="180">
                  <c:v>1.1482826948480895</c:v>
                </c:pt>
                <c:pt idx="181">
                  <c:v>1.1458058124174328</c:v>
                </c:pt>
                <c:pt idx="182">
                  <c:v>1.1718956406869219</c:v>
                </c:pt>
                <c:pt idx="183">
                  <c:v>1.2002972258916775</c:v>
                </c:pt>
                <c:pt idx="184">
                  <c:v>1.1983157199471601</c:v>
                </c:pt>
                <c:pt idx="185">
                  <c:v>1.2209379128137383</c:v>
                </c:pt>
                <c:pt idx="186">
                  <c:v>1.2212681638044898</c:v>
                </c:pt>
                <c:pt idx="187">
                  <c:v>1.203104359313073</c:v>
                </c:pt>
                <c:pt idx="188">
                  <c:v>1.2130118890356658</c:v>
                </c:pt>
                <c:pt idx="189">
                  <c:v>1.1854359313077989</c:v>
                </c:pt>
                <c:pt idx="190">
                  <c:v>1.1913804491413527</c:v>
                </c:pt>
                <c:pt idx="191">
                  <c:v>1.2293593130779343</c:v>
                </c:pt>
                <c:pt idx="192">
                  <c:v>1.2174702774108273</c:v>
                </c:pt>
                <c:pt idx="193">
                  <c:v>1.1862615587846759</c:v>
                </c:pt>
                <c:pt idx="194">
                  <c:v>1.1760237780713341</c:v>
                </c:pt>
                <c:pt idx="195">
                  <c:v>1.1271466314398944</c:v>
                </c:pt>
                <c:pt idx="196">
                  <c:v>1.1657859973579918</c:v>
                </c:pt>
                <c:pt idx="197">
                  <c:v>1.1530713342140027</c:v>
                </c:pt>
                <c:pt idx="198">
                  <c:v>1.1922060766182365</c:v>
                </c:pt>
                <c:pt idx="199">
                  <c:v>1.177344782034341</c:v>
                </c:pt>
                <c:pt idx="200">
                  <c:v>1.1342470277410901</c:v>
                </c:pt>
                <c:pt idx="201">
                  <c:v>1.1337516512549488</c:v>
                </c:pt>
                <c:pt idx="202">
                  <c:v>1.1149273447820343</c:v>
                </c:pt>
                <c:pt idx="203">
                  <c:v>1.1127807133421399</c:v>
                </c:pt>
                <c:pt idx="204">
                  <c:v>1.1051849405548217</c:v>
                </c:pt>
                <c:pt idx="205">
                  <c:v>1.0984147952443808</c:v>
                </c:pt>
                <c:pt idx="206">
                  <c:v>1.1388705416116305</c:v>
                </c:pt>
                <c:pt idx="207">
                  <c:v>1.1302840158520475</c:v>
                </c:pt>
                <c:pt idx="208">
                  <c:v>1.1312747688243066</c:v>
                </c:pt>
                <c:pt idx="209">
                  <c:v>1.1538969616908861</c:v>
                </c:pt>
                <c:pt idx="210">
                  <c:v>1.1420079260237894</c:v>
                </c:pt>
                <c:pt idx="211">
                  <c:v>1.1529062087186259</c:v>
                </c:pt>
                <c:pt idx="212">
                  <c:v>1.1157529722589181</c:v>
                </c:pt>
                <c:pt idx="213">
                  <c:v>1.135568031704095</c:v>
                </c:pt>
                <c:pt idx="214">
                  <c:v>1.129788639365918</c:v>
                </c:pt>
                <c:pt idx="215">
                  <c:v>1.1415125495376501</c:v>
                </c:pt>
                <c:pt idx="216">
                  <c:v>1.1269815059445181</c:v>
                </c:pt>
                <c:pt idx="217">
                  <c:v>1.1091479524438581</c:v>
                </c:pt>
                <c:pt idx="218">
                  <c:v>1.0858652575957677</c:v>
                </c:pt>
                <c:pt idx="219">
                  <c:v>1.1415125495376501</c:v>
                </c:pt>
                <c:pt idx="220">
                  <c:v>1.1330911492734479</c:v>
                </c:pt>
                <c:pt idx="221">
                  <c:v>1.0843791281373845</c:v>
                </c:pt>
                <c:pt idx="222">
                  <c:v>1.0819022457067371</c:v>
                </c:pt>
                <c:pt idx="223">
                  <c:v>1.0904887714663209</c:v>
                </c:pt>
                <c:pt idx="224">
                  <c:v>1.0734808454425364</c:v>
                </c:pt>
                <c:pt idx="225">
                  <c:v>1.0964332892998678</c:v>
                </c:pt>
                <c:pt idx="226">
                  <c:v>1.1157529722589181</c:v>
                </c:pt>
                <c:pt idx="227">
                  <c:v>1.1256605019815114</c:v>
                </c:pt>
                <c:pt idx="228">
                  <c:v>1.1492734478203432</c:v>
                </c:pt>
                <c:pt idx="229">
                  <c:v>1.1543923381770145</c:v>
                </c:pt>
                <c:pt idx="230">
                  <c:v>1.1534015852047554</c:v>
                </c:pt>
                <c:pt idx="231">
                  <c:v>1.1766842800528399</c:v>
                </c:pt>
                <c:pt idx="232">
                  <c:v>1.1849405548216703</c:v>
                </c:pt>
                <c:pt idx="233">
                  <c:v>1.2057463672390936</c:v>
                </c:pt>
                <c:pt idx="234">
                  <c:v>1.2087186261558784</c:v>
                </c:pt>
                <c:pt idx="235">
                  <c:v>1.2209379128137383</c:v>
                </c:pt>
                <c:pt idx="236">
                  <c:v>1.2082232496697478</c:v>
                </c:pt>
                <c:pt idx="237">
                  <c:v>1.2034346103038238</c:v>
                </c:pt>
                <c:pt idx="238">
                  <c:v>1.2073976221928622</c:v>
                </c:pt>
                <c:pt idx="239">
                  <c:v>1.2242404227212731</c:v>
                </c:pt>
                <c:pt idx="240">
                  <c:v>1.1953434610303841</c:v>
                </c:pt>
                <c:pt idx="241">
                  <c:v>1.2077278731836194</c:v>
                </c:pt>
                <c:pt idx="242">
                  <c:v>1.2060766182298497</c:v>
                </c:pt>
                <c:pt idx="243">
                  <c:v>1.2422391017173051</c:v>
                </c:pt>
                <c:pt idx="244">
                  <c:v>1.2571003963011878</c:v>
                </c:pt>
                <c:pt idx="245">
                  <c:v>1.240422721268164</c:v>
                </c:pt>
                <c:pt idx="246">
                  <c:v>1.2437252311756886</c:v>
                </c:pt>
                <c:pt idx="247">
                  <c:v>1.1826287978863936</c:v>
                </c:pt>
                <c:pt idx="248">
                  <c:v>1.1981505944517945</c:v>
                </c:pt>
                <c:pt idx="249">
                  <c:v>1.2047556142668427</c:v>
                </c:pt>
                <c:pt idx="250">
                  <c:v>1.1903896961690879</c:v>
                </c:pt>
                <c:pt idx="251">
                  <c:v>1.1969947159841425</c:v>
                </c:pt>
                <c:pt idx="252">
                  <c:v>1.2179656538969561</c:v>
                </c:pt>
                <c:pt idx="253">
                  <c:v>1.2443857331571995</c:v>
                </c:pt>
                <c:pt idx="254">
                  <c:v>1.2211030383091104</c:v>
                </c:pt>
                <c:pt idx="255">
                  <c:v>1.2343130779392337</c:v>
                </c:pt>
                <c:pt idx="256">
                  <c:v>1.2613936591809696</c:v>
                </c:pt>
                <c:pt idx="257">
                  <c:v>1.2818692206076558</c:v>
                </c:pt>
                <c:pt idx="258">
                  <c:v>1.2595772787318362</c:v>
                </c:pt>
                <c:pt idx="259">
                  <c:v>1.2637054161162484</c:v>
                </c:pt>
                <c:pt idx="260">
                  <c:v>1.2850066050198099</c:v>
                </c:pt>
                <c:pt idx="261">
                  <c:v>1.2868229854689566</c:v>
                </c:pt>
                <c:pt idx="262">
                  <c:v>1.2922721268163888</c:v>
                </c:pt>
                <c:pt idx="263">
                  <c:v>1.2498348745046191</c:v>
                </c:pt>
                <c:pt idx="264">
                  <c:v>1.2415785997357991</c:v>
                </c:pt>
                <c:pt idx="265">
                  <c:v>1.2182959048877195</c:v>
                </c:pt>
                <c:pt idx="266">
                  <c:v>1.2148282694848078</c:v>
                </c:pt>
                <c:pt idx="267">
                  <c:v>1.1999669749009247</c:v>
                </c:pt>
                <c:pt idx="268">
                  <c:v>1.1628137384412212</c:v>
                </c:pt>
                <c:pt idx="269">
                  <c:v>1.177344782034341</c:v>
                </c:pt>
                <c:pt idx="270">
                  <c:v>1.1958388375165125</c:v>
                </c:pt>
                <c:pt idx="271">
                  <c:v>1.1898943196829539</c:v>
                </c:pt>
                <c:pt idx="272">
                  <c:v>1.1743725231175774</c:v>
                </c:pt>
                <c:pt idx="273">
                  <c:v>1.1789960369881121</c:v>
                </c:pt>
                <c:pt idx="274">
                  <c:v>1.1984808454425406</c:v>
                </c:pt>
                <c:pt idx="275">
                  <c:v>1.14663143989432</c:v>
                </c:pt>
                <c:pt idx="276">
                  <c:v>1.1065059445178387</c:v>
                </c:pt>
                <c:pt idx="277">
                  <c:v>1.1088177014531093</c:v>
                </c:pt>
                <c:pt idx="278">
                  <c:v>1.1172391017173051</c:v>
                </c:pt>
                <c:pt idx="279">
                  <c:v>1.1639696169088498</c:v>
                </c:pt>
                <c:pt idx="280">
                  <c:v>1.1330911492734479</c:v>
                </c:pt>
                <c:pt idx="281">
                  <c:v>1.0888375165125501</c:v>
                </c:pt>
                <c:pt idx="282">
                  <c:v>1.0800858652576009</c:v>
                </c:pt>
                <c:pt idx="283">
                  <c:v>1.0653896961690827</c:v>
                </c:pt>
                <c:pt idx="284">
                  <c:v>1.0617569352708061</c:v>
                </c:pt>
                <c:pt idx="285">
                  <c:v>1.0305482166446498</c:v>
                </c:pt>
                <c:pt idx="286">
                  <c:v>1.0275759577278718</c:v>
                </c:pt>
                <c:pt idx="287">
                  <c:v>1.0118890356671058</c:v>
                </c:pt>
                <c:pt idx="288">
                  <c:v>1.0031373844121532</c:v>
                </c:pt>
                <c:pt idx="289">
                  <c:v>0.99455085865257664</c:v>
                </c:pt>
                <c:pt idx="290">
                  <c:v>1.0150264200792598</c:v>
                </c:pt>
                <c:pt idx="291">
                  <c:v>1.0323645970937914</c:v>
                </c:pt>
                <c:pt idx="292">
                  <c:v>0.97572655217965654</c:v>
                </c:pt>
                <c:pt idx="293">
                  <c:v>0.97869881109643675</c:v>
                </c:pt>
                <c:pt idx="294">
                  <c:v>0.97110303830911748</c:v>
                </c:pt>
                <c:pt idx="295">
                  <c:v>0.9559114927344815</c:v>
                </c:pt>
                <c:pt idx="296">
                  <c:v>0.96647952443857765</c:v>
                </c:pt>
                <c:pt idx="297">
                  <c:v>0.9511228533685635</c:v>
                </c:pt>
                <c:pt idx="298">
                  <c:v>1.0019815059445178</c:v>
                </c:pt>
                <c:pt idx="299">
                  <c:v>0.97572655217965654</c:v>
                </c:pt>
                <c:pt idx="300">
                  <c:v>0.97093791281373854</c:v>
                </c:pt>
                <c:pt idx="301">
                  <c:v>0.92932628797886396</c:v>
                </c:pt>
                <c:pt idx="302">
                  <c:v>0.9217305151915457</c:v>
                </c:pt>
                <c:pt idx="303">
                  <c:v>0.95657199471598409</c:v>
                </c:pt>
                <c:pt idx="304">
                  <c:v>0.93956406869220377</c:v>
                </c:pt>
                <c:pt idx="305">
                  <c:v>0.97836856010567996</c:v>
                </c:pt>
                <c:pt idx="306">
                  <c:v>0.95442536327608973</c:v>
                </c:pt>
                <c:pt idx="307">
                  <c:v>0.95359973579920732</c:v>
                </c:pt>
                <c:pt idx="308">
                  <c:v>0.95558124174372516</c:v>
                </c:pt>
                <c:pt idx="309">
                  <c:v>0.97374504623514324</c:v>
                </c:pt>
                <c:pt idx="310">
                  <c:v>0.9613606340819022</c:v>
                </c:pt>
                <c:pt idx="311">
                  <c:v>0.99289960369881614</c:v>
                </c:pt>
                <c:pt idx="312">
                  <c:v>0.96614927344782431</c:v>
                </c:pt>
                <c:pt idx="313">
                  <c:v>0.95343461030383381</c:v>
                </c:pt>
                <c:pt idx="314">
                  <c:v>0.95673712021136059</c:v>
                </c:pt>
                <c:pt idx="315">
                  <c:v>0.93394980184940812</c:v>
                </c:pt>
                <c:pt idx="316">
                  <c:v>0.93394980184940812</c:v>
                </c:pt>
                <c:pt idx="317">
                  <c:v>0.97077278731836159</c:v>
                </c:pt>
                <c:pt idx="318">
                  <c:v>0.97027741083223207</c:v>
                </c:pt>
                <c:pt idx="319">
                  <c:v>0.95756274768824257</c:v>
                </c:pt>
                <c:pt idx="320">
                  <c:v>0.94253632760898276</c:v>
                </c:pt>
                <c:pt idx="321">
                  <c:v>0.92684940554821926</c:v>
                </c:pt>
                <c:pt idx="322">
                  <c:v>0.93081241743725218</c:v>
                </c:pt>
                <c:pt idx="323">
                  <c:v>0.92899603698811428</c:v>
                </c:pt>
                <c:pt idx="324">
                  <c:v>0.93378467635403228</c:v>
                </c:pt>
                <c:pt idx="325">
                  <c:v>0.94154557463672395</c:v>
                </c:pt>
                <c:pt idx="326">
                  <c:v>0.94105019815059465</c:v>
                </c:pt>
                <c:pt idx="327">
                  <c:v>0.94418758256274748</c:v>
                </c:pt>
                <c:pt idx="328">
                  <c:v>0.98612945838837862</c:v>
                </c:pt>
                <c:pt idx="329">
                  <c:v>0.97721268163804442</c:v>
                </c:pt>
                <c:pt idx="330">
                  <c:v>0.93923381770145309</c:v>
                </c:pt>
                <c:pt idx="331">
                  <c:v>0.95607661822985712</c:v>
                </c:pt>
                <c:pt idx="332">
                  <c:v>0.95723249669749222</c:v>
                </c:pt>
                <c:pt idx="333">
                  <c:v>0.98249669749009261</c:v>
                </c:pt>
                <c:pt idx="334">
                  <c:v>0.94138044914134511</c:v>
                </c:pt>
                <c:pt idx="335">
                  <c:v>0.94749009247028015</c:v>
                </c:pt>
                <c:pt idx="336">
                  <c:v>0.98299207397622157</c:v>
                </c:pt>
                <c:pt idx="337">
                  <c:v>0.96862615587846768</c:v>
                </c:pt>
                <c:pt idx="338">
                  <c:v>0.98579920739762261</c:v>
                </c:pt>
                <c:pt idx="339">
                  <c:v>1.0026420079260241</c:v>
                </c:pt>
                <c:pt idx="340">
                  <c:v>0.99933949801849464</c:v>
                </c:pt>
                <c:pt idx="341">
                  <c:v>1.0108982826948414</c:v>
                </c:pt>
                <c:pt idx="342">
                  <c:v>1.0259247027740979</c:v>
                </c:pt>
                <c:pt idx="343">
                  <c:v>1.0627476882430646</c:v>
                </c:pt>
                <c:pt idx="344">
                  <c:v>1.0690224570673652</c:v>
                </c:pt>
                <c:pt idx="345">
                  <c:v>1.056307793923382</c:v>
                </c:pt>
                <c:pt idx="346">
                  <c:v>1.0510237780713338</c:v>
                </c:pt>
                <c:pt idx="347">
                  <c:v>1.0518494055482166</c:v>
                </c:pt>
                <c:pt idx="348">
                  <c:v>1.0430977542932629</c:v>
                </c:pt>
                <c:pt idx="349">
                  <c:v>1.0513540290620871</c:v>
                </c:pt>
                <c:pt idx="350">
                  <c:v>1.0335204755614258</c:v>
                </c:pt>
                <c:pt idx="351">
                  <c:v>1.0333553500660502</c:v>
                </c:pt>
                <c:pt idx="352">
                  <c:v>1.0219616908850637</c:v>
                </c:pt>
                <c:pt idx="353">
                  <c:v>1.037813738441216</c:v>
                </c:pt>
                <c:pt idx="354">
                  <c:v>1.0388044914134738</c:v>
                </c:pt>
                <c:pt idx="355">
                  <c:v>1.03715323645971</c:v>
                </c:pt>
                <c:pt idx="356">
                  <c:v>1.0269154557463671</c:v>
                </c:pt>
                <c:pt idx="357">
                  <c:v>1.0424372523117569</c:v>
                </c:pt>
                <c:pt idx="358">
                  <c:v>1.0259247027740979</c:v>
                </c:pt>
                <c:pt idx="359">
                  <c:v>1.0224570673712099</c:v>
                </c:pt>
                <c:pt idx="360">
                  <c:v>1.0023117569352709</c:v>
                </c:pt>
                <c:pt idx="361">
                  <c:v>0.98101056803170117</c:v>
                </c:pt>
                <c:pt idx="362">
                  <c:v>0.97357992073976185</c:v>
                </c:pt>
                <c:pt idx="363">
                  <c:v>0.96581902245706763</c:v>
                </c:pt>
                <c:pt idx="364">
                  <c:v>0.935105680317041</c:v>
                </c:pt>
                <c:pt idx="365">
                  <c:v>0.9012549537648612</c:v>
                </c:pt>
                <c:pt idx="366">
                  <c:v>0.87219286657860329</c:v>
                </c:pt>
                <c:pt idx="367">
                  <c:v>0.87219286657860329</c:v>
                </c:pt>
                <c:pt idx="368">
                  <c:v>0.86492734478203437</c:v>
                </c:pt>
                <c:pt idx="369">
                  <c:v>0.8604689564068696</c:v>
                </c:pt>
                <c:pt idx="370">
                  <c:v>0.8533685601056803</c:v>
                </c:pt>
                <c:pt idx="371">
                  <c:v>0.82480184940555079</c:v>
                </c:pt>
                <c:pt idx="372">
                  <c:v>0.82480184940555079</c:v>
                </c:pt>
                <c:pt idx="373">
                  <c:v>0.84676354029062051</c:v>
                </c:pt>
                <c:pt idx="374">
                  <c:v>0.8452774108322324</c:v>
                </c:pt>
                <c:pt idx="375">
                  <c:v>0.83933289299867964</c:v>
                </c:pt>
                <c:pt idx="376">
                  <c:v>0.86344121532364881</c:v>
                </c:pt>
                <c:pt idx="377">
                  <c:v>0.89729194187582562</c:v>
                </c:pt>
                <c:pt idx="378">
                  <c:v>0.89052179656539199</c:v>
                </c:pt>
                <c:pt idx="379">
                  <c:v>0.91000660501981501</c:v>
                </c:pt>
                <c:pt idx="380">
                  <c:v>0.9192536327609</c:v>
                </c:pt>
                <c:pt idx="381">
                  <c:v>0.91297886393659411</c:v>
                </c:pt>
                <c:pt idx="382">
                  <c:v>0.90340158520475333</c:v>
                </c:pt>
                <c:pt idx="383">
                  <c:v>0.90307133421400265</c:v>
                </c:pt>
                <c:pt idx="384">
                  <c:v>0.93328929986789966</c:v>
                </c:pt>
                <c:pt idx="385">
                  <c:v>0.93692206076618234</c:v>
                </c:pt>
                <c:pt idx="386">
                  <c:v>0.94005944517833562</c:v>
                </c:pt>
                <c:pt idx="387">
                  <c:v>0.96879128137384762</c:v>
                </c:pt>
                <c:pt idx="388">
                  <c:v>0.95838837516512543</c:v>
                </c:pt>
                <c:pt idx="389">
                  <c:v>0.96350726552179655</c:v>
                </c:pt>
                <c:pt idx="390">
                  <c:v>0.94517833553500663</c:v>
                </c:pt>
                <c:pt idx="391">
                  <c:v>0.94468295904887956</c:v>
                </c:pt>
                <c:pt idx="392">
                  <c:v>0.91677675033025097</c:v>
                </c:pt>
                <c:pt idx="393">
                  <c:v>0.92668428005284009</c:v>
                </c:pt>
                <c:pt idx="394">
                  <c:v>0.90901585204755664</c:v>
                </c:pt>
                <c:pt idx="395">
                  <c:v>0.89580581241744084</c:v>
                </c:pt>
                <c:pt idx="396">
                  <c:v>0.93758256274768492</c:v>
                </c:pt>
                <c:pt idx="397">
                  <c:v>0.93758256274768492</c:v>
                </c:pt>
                <c:pt idx="398">
                  <c:v>0.92321664464993358</c:v>
                </c:pt>
                <c:pt idx="399">
                  <c:v>0.95343461030383381</c:v>
                </c:pt>
                <c:pt idx="400">
                  <c:v>0.96796565389696154</c:v>
                </c:pt>
                <c:pt idx="401">
                  <c:v>0.99702774108322256</c:v>
                </c:pt>
                <c:pt idx="402">
                  <c:v>0.99636723910171487</c:v>
                </c:pt>
                <c:pt idx="403">
                  <c:v>0.99537648612945839</c:v>
                </c:pt>
                <c:pt idx="404">
                  <c:v>0.98068031704095049</c:v>
                </c:pt>
                <c:pt idx="405">
                  <c:v>1.010237780713342</c:v>
                </c:pt>
                <c:pt idx="406">
                  <c:v>1.0224570673712099</c:v>
                </c:pt>
                <c:pt idx="407">
                  <c:v>0.9871202113606341</c:v>
                </c:pt>
                <c:pt idx="408">
                  <c:v>0.98546895640686916</c:v>
                </c:pt>
                <c:pt idx="409">
                  <c:v>1.0094121532364597</c:v>
                </c:pt>
                <c:pt idx="410">
                  <c:v>1.0056142668427999</c:v>
                </c:pt>
                <c:pt idx="411">
                  <c:v>0.99488110964332888</c:v>
                </c:pt>
                <c:pt idx="412">
                  <c:v>1.0004953764861295</c:v>
                </c:pt>
                <c:pt idx="413">
                  <c:v>1.0158520475561428</c:v>
                </c:pt>
                <c:pt idx="414">
                  <c:v>1.0054491413474238</c:v>
                </c:pt>
                <c:pt idx="415">
                  <c:v>0.99735799207397613</c:v>
                </c:pt>
                <c:pt idx="416">
                  <c:v>1.0061096433289298</c:v>
                </c:pt>
                <c:pt idx="417">
                  <c:v>0.99884412153236457</c:v>
                </c:pt>
                <c:pt idx="418">
                  <c:v>0.99256935270805757</c:v>
                </c:pt>
                <c:pt idx="419">
                  <c:v>0.993725231175696</c:v>
                </c:pt>
                <c:pt idx="420">
                  <c:v>1.0166776750330251</c:v>
                </c:pt>
                <c:pt idx="421">
                  <c:v>1.0419418758256274</c:v>
                </c:pt>
                <c:pt idx="422">
                  <c:v>1.0639035667107046</c:v>
                </c:pt>
                <c:pt idx="423">
                  <c:v>1.0609313077939218</c:v>
                </c:pt>
                <c:pt idx="424">
                  <c:v>1.0923051519154561</c:v>
                </c:pt>
                <c:pt idx="425">
                  <c:v>1.1094782034346098</c:v>
                </c:pt>
                <c:pt idx="426">
                  <c:v>1.1306142668428005</c:v>
                </c:pt>
                <c:pt idx="427">
                  <c:v>1.1383751651254961</c:v>
                </c:pt>
                <c:pt idx="428">
                  <c:v>1.1228533685601061</c:v>
                </c:pt>
                <c:pt idx="429">
                  <c:v>1.1243394980184938</c:v>
                </c:pt>
                <c:pt idx="430">
                  <c:v>1.141842800528402</c:v>
                </c:pt>
                <c:pt idx="431">
                  <c:v>1.1169088507265521</c:v>
                </c:pt>
                <c:pt idx="432">
                  <c:v>1.1327608982826938</c:v>
                </c:pt>
                <c:pt idx="433">
                  <c:v>1.1193857331571995</c:v>
                </c:pt>
                <c:pt idx="434">
                  <c:v>1.1357331571994635</c:v>
                </c:pt>
                <c:pt idx="435">
                  <c:v>1.1079920739762221</c:v>
                </c:pt>
                <c:pt idx="436">
                  <c:v>1.0954425363276101</c:v>
                </c:pt>
                <c:pt idx="437">
                  <c:v>1.0748018494055482</c:v>
                </c:pt>
                <c:pt idx="438">
                  <c:v>1.0926354029062135</c:v>
                </c:pt>
                <c:pt idx="439">
                  <c:v>1.0954425363276101</c:v>
                </c:pt>
                <c:pt idx="440">
                  <c:v>1.1030383091149272</c:v>
                </c:pt>
                <c:pt idx="441">
                  <c:v>1.1218626155878422</c:v>
                </c:pt>
                <c:pt idx="442">
                  <c:v>1.1136063408190218</c:v>
                </c:pt>
                <c:pt idx="443">
                  <c:v>1.114762219286658</c:v>
                </c:pt>
                <c:pt idx="444">
                  <c:v>1.1109643328929935</c:v>
                </c:pt>
                <c:pt idx="445">
                  <c:v>1.1101387054161163</c:v>
                </c:pt>
                <c:pt idx="446">
                  <c:v>1.0827278731836201</c:v>
                </c:pt>
                <c:pt idx="447">
                  <c:v>1.0708388375165123</c:v>
                </c:pt>
                <c:pt idx="448">
                  <c:v>1.0756274768824299</c:v>
                </c:pt>
                <c:pt idx="449">
                  <c:v>1.0353368560105678</c:v>
                </c:pt>
                <c:pt idx="450">
                  <c:v>1.0493725231175701</c:v>
                </c:pt>
                <c:pt idx="451">
                  <c:v>1.0485468956406858</c:v>
                </c:pt>
                <c:pt idx="452">
                  <c:v>1.0672060766182301</c:v>
                </c:pt>
                <c:pt idx="453">
                  <c:v>1.0762879788639446</c:v>
                </c:pt>
                <c:pt idx="454">
                  <c:v>1.0875165125495376</c:v>
                </c:pt>
                <c:pt idx="455">
                  <c:v>1.1020475561426701</c:v>
                </c:pt>
                <c:pt idx="456">
                  <c:v>1.1035336856010558</c:v>
                </c:pt>
                <c:pt idx="457">
                  <c:v>1.1406869220607716</c:v>
                </c:pt>
                <c:pt idx="458">
                  <c:v>1.1436591809775429</c:v>
                </c:pt>
                <c:pt idx="459">
                  <c:v>1.1477873183619551</c:v>
                </c:pt>
                <c:pt idx="460">
                  <c:v>1.1567040951122838</c:v>
                </c:pt>
                <c:pt idx="461">
                  <c:v>1.1725561426684281</c:v>
                </c:pt>
                <c:pt idx="462">
                  <c:v>1.1882430647291984</c:v>
                </c:pt>
                <c:pt idx="463">
                  <c:v>1.1677675033025101</c:v>
                </c:pt>
                <c:pt idx="464">
                  <c:v>1.1677675033025101</c:v>
                </c:pt>
                <c:pt idx="465">
                  <c:v>1.1444848084544255</c:v>
                </c:pt>
                <c:pt idx="466">
                  <c:v>1.1169088507265521</c:v>
                </c:pt>
                <c:pt idx="467">
                  <c:v>1.1258256274768819</c:v>
                </c:pt>
                <c:pt idx="468">
                  <c:v>1.1335865257595781</c:v>
                </c:pt>
                <c:pt idx="469">
                  <c:v>1.1707397622192868</c:v>
                </c:pt>
                <c:pt idx="470">
                  <c:v>1.1783355350066107</c:v>
                </c:pt>
                <c:pt idx="471">
                  <c:v>1.1806472919418809</c:v>
                </c:pt>
                <c:pt idx="472">
                  <c:v>1.1948480845442579</c:v>
                </c:pt>
                <c:pt idx="473">
                  <c:v>1.1565389696169177</c:v>
                </c:pt>
                <c:pt idx="474">
                  <c:v>1.1368890356671069</c:v>
                </c:pt>
                <c:pt idx="475">
                  <c:v>1.1321003963011889</c:v>
                </c:pt>
                <c:pt idx="476">
                  <c:v>1.1433289299867981</c:v>
                </c:pt>
                <c:pt idx="477">
                  <c:v>1.1753632760898278</c:v>
                </c:pt>
                <c:pt idx="478">
                  <c:v>1.1827939233817781</c:v>
                </c:pt>
                <c:pt idx="479">
                  <c:v>1.1943527080581289</c:v>
                </c:pt>
                <c:pt idx="480">
                  <c:v>1.1917107001320999</c:v>
                </c:pt>
                <c:pt idx="481">
                  <c:v>1.164960369881114</c:v>
                </c:pt>
                <c:pt idx="482">
                  <c:v>1.1857661822985468</c:v>
                </c:pt>
                <c:pt idx="483">
                  <c:v>1.1895640686922062</c:v>
                </c:pt>
                <c:pt idx="484">
                  <c:v>1.1783355350066107</c:v>
                </c:pt>
                <c:pt idx="485">
                  <c:v>1.1791611624834875</c:v>
                </c:pt>
                <c:pt idx="486">
                  <c:v>1.1862615587846759</c:v>
                </c:pt>
                <c:pt idx="487">
                  <c:v>1.1882430647291984</c:v>
                </c:pt>
                <c:pt idx="488">
                  <c:v>1.1925363276089829</c:v>
                </c:pt>
                <c:pt idx="489">
                  <c:v>1.2037648612945795</c:v>
                </c:pt>
                <c:pt idx="490">
                  <c:v>1.2262219286657861</c:v>
                </c:pt>
                <c:pt idx="491">
                  <c:v>1.2262219286657861</c:v>
                </c:pt>
                <c:pt idx="492">
                  <c:v>1.2450462351387055</c:v>
                </c:pt>
                <c:pt idx="493">
                  <c:v>1.2645310435931298</c:v>
                </c:pt>
                <c:pt idx="494">
                  <c:v>1.2731175693527161</c:v>
                </c:pt>
                <c:pt idx="495">
                  <c:v>1.2859973579920674</c:v>
                </c:pt>
                <c:pt idx="496">
                  <c:v>1.2787318361955085</c:v>
                </c:pt>
                <c:pt idx="497">
                  <c:v>1.2919418758256274</c:v>
                </c:pt>
                <c:pt idx="498">
                  <c:v>1.2899603698811097</c:v>
                </c:pt>
                <c:pt idx="499">
                  <c:v>1.2907859973579918</c:v>
                </c:pt>
                <c:pt idx="500">
                  <c:v>1.2812087186261558</c:v>
                </c:pt>
                <c:pt idx="501">
                  <c:v>1.2879788639365921</c:v>
                </c:pt>
                <c:pt idx="502">
                  <c:v>1.2940885072655262</c:v>
                </c:pt>
                <c:pt idx="503">
                  <c:v>1.3059775429326288</c:v>
                </c:pt>
                <c:pt idx="504">
                  <c:v>1.2939233817701394</c:v>
                </c:pt>
                <c:pt idx="505">
                  <c:v>1.2529722589167767</c:v>
                </c:pt>
                <c:pt idx="506">
                  <c:v>1.2419088507265519</c:v>
                </c:pt>
                <c:pt idx="507">
                  <c:v>1.2760898282694848</c:v>
                </c:pt>
                <c:pt idx="508">
                  <c:v>1.2645310435931298</c:v>
                </c:pt>
                <c:pt idx="509">
                  <c:v>1.2561096433289298</c:v>
                </c:pt>
                <c:pt idx="510">
                  <c:v>1.2716314398943198</c:v>
                </c:pt>
                <c:pt idx="511">
                  <c:v>1.2732826948480844</c:v>
                </c:pt>
                <c:pt idx="512">
                  <c:v>1.2572655217965711</c:v>
                </c:pt>
                <c:pt idx="513">
                  <c:v>1.2443857331571995</c:v>
                </c:pt>
                <c:pt idx="514">
                  <c:v>1.2002972258916775</c:v>
                </c:pt>
                <c:pt idx="515">
                  <c:v>1.1628137384412212</c:v>
                </c:pt>
                <c:pt idx="516">
                  <c:v>1.1679326287978864</c:v>
                </c:pt>
                <c:pt idx="517">
                  <c:v>1.1571994715984146</c:v>
                </c:pt>
                <c:pt idx="518">
                  <c:v>1.1487780713342184</c:v>
                </c:pt>
                <c:pt idx="519">
                  <c:v>1.177344782034341</c:v>
                </c:pt>
                <c:pt idx="520">
                  <c:v>1.1441545574636725</c:v>
                </c:pt>
                <c:pt idx="521">
                  <c:v>1.177344782034341</c:v>
                </c:pt>
                <c:pt idx="522">
                  <c:v>1.135568031704095</c:v>
                </c:pt>
                <c:pt idx="523">
                  <c:v>1.1525759577278731</c:v>
                </c:pt>
                <c:pt idx="524">
                  <c:v>1.1289630118890357</c:v>
                </c:pt>
                <c:pt idx="525">
                  <c:v>1.120871862615588</c:v>
                </c:pt>
                <c:pt idx="526">
                  <c:v>1.1183949801849398</c:v>
                </c:pt>
                <c:pt idx="527">
                  <c:v>1.134907529722597</c:v>
                </c:pt>
                <c:pt idx="528">
                  <c:v>1.1474570673712099</c:v>
                </c:pt>
                <c:pt idx="529">
                  <c:v>1.1368890356671069</c:v>
                </c:pt>
                <c:pt idx="530">
                  <c:v>1.1502642007926018</c:v>
                </c:pt>
                <c:pt idx="531">
                  <c:v>1.1638044914134738</c:v>
                </c:pt>
                <c:pt idx="532">
                  <c:v>1.17998678996037</c:v>
                </c:pt>
                <c:pt idx="533">
                  <c:v>1.1936922060766182</c:v>
                </c:pt>
                <c:pt idx="534">
                  <c:v>1.1936922060766182</c:v>
                </c:pt>
                <c:pt idx="535">
                  <c:v>1.2255614266842798</c:v>
                </c:pt>
                <c:pt idx="536">
                  <c:v>1.2338177014531042</c:v>
                </c:pt>
                <c:pt idx="537">
                  <c:v>1.2584214002641947</c:v>
                </c:pt>
                <c:pt idx="538">
                  <c:v>1.2397622192866578</c:v>
                </c:pt>
                <c:pt idx="539">
                  <c:v>1.2379458388375164</c:v>
                </c:pt>
                <c:pt idx="540">
                  <c:v>1.2587516512549488</c:v>
                </c:pt>
                <c:pt idx="541">
                  <c:v>1.2739431968295898</c:v>
                </c:pt>
                <c:pt idx="542">
                  <c:v>1.2853368560105678</c:v>
                </c:pt>
                <c:pt idx="543">
                  <c:v>1.2924372523117569</c:v>
                </c:pt>
                <c:pt idx="544">
                  <c:v>1.287813738441216</c:v>
                </c:pt>
                <c:pt idx="545">
                  <c:v>1.2714663143989418</c:v>
                </c:pt>
                <c:pt idx="546">
                  <c:v>1.2957397622192814</c:v>
                </c:pt>
                <c:pt idx="547">
                  <c:v>1.2959048877146542</c:v>
                </c:pt>
                <c:pt idx="548">
                  <c:v>1.3030052840158519</c:v>
                </c:pt>
                <c:pt idx="549">
                  <c:v>1.2858322324966958</c:v>
                </c:pt>
                <c:pt idx="550">
                  <c:v>1.2684940554821582</c:v>
                </c:pt>
                <c:pt idx="551">
                  <c:v>1.2584214002641947</c:v>
                </c:pt>
                <c:pt idx="552">
                  <c:v>1.3025099075297224</c:v>
                </c:pt>
                <c:pt idx="553">
                  <c:v>1.3370211360634079</c:v>
                </c:pt>
                <c:pt idx="554">
                  <c:v>1.2934280052840108</c:v>
                </c:pt>
                <c:pt idx="555">
                  <c:v>1.2693196829590432</c:v>
                </c:pt>
                <c:pt idx="556">
                  <c:v>1.2846763540290618</c:v>
                </c:pt>
                <c:pt idx="557">
                  <c:v>1.2853368560105678</c:v>
                </c:pt>
                <c:pt idx="558">
                  <c:v>1.3053170409511241</c:v>
                </c:pt>
                <c:pt idx="559">
                  <c:v>1.27047556142669</c:v>
                </c:pt>
                <c:pt idx="560">
                  <c:v>1.2850066050198099</c:v>
                </c:pt>
                <c:pt idx="561">
                  <c:v>1.2855019815059439</c:v>
                </c:pt>
                <c:pt idx="562">
                  <c:v>1.3347093791281373</c:v>
                </c:pt>
                <c:pt idx="563">
                  <c:v>1.3345442536327599</c:v>
                </c:pt>
                <c:pt idx="564">
                  <c:v>1.3622853368560195</c:v>
                </c:pt>
                <c:pt idx="565">
                  <c:v>1.3941545574636725</c:v>
                </c:pt>
                <c:pt idx="566">
                  <c:v>1.4075297225891577</c:v>
                </c:pt>
                <c:pt idx="567">
                  <c:v>1.4040620871862615</c:v>
                </c:pt>
                <c:pt idx="568">
                  <c:v>1.391182298546896</c:v>
                </c:pt>
                <c:pt idx="569">
                  <c:v>1.3659180977542889</c:v>
                </c:pt>
                <c:pt idx="570">
                  <c:v>1.3591479524438581</c:v>
                </c:pt>
                <c:pt idx="571">
                  <c:v>1.3783025099075374</c:v>
                </c:pt>
                <c:pt idx="572">
                  <c:v>1.4101717305151871</c:v>
                </c:pt>
                <c:pt idx="573">
                  <c:v>1.3987780713342184</c:v>
                </c:pt>
                <c:pt idx="574">
                  <c:v>1.4839828269484809</c:v>
                </c:pt>
                <c:pt idx="575">
                  <c:v>1.4839828269484809</c:v>
                </c:pt>
                <c:pt idx="576">
                  <c:v>1.4839828269484809</c:v>
                </c:pt>
                <c:pt idx="577">
                  <c:v>1.4920739762219331</c:v>
                </c:pt>
                <c:pt idx="578">
                  <c:v>1.520970937912814</c:v>
                </c:pt>
                <c:pt idx="579">
                  <c:v>1.5217965653896905</c:v>
                </c:pt>
                <c:pt idx="580">
                  <c:v>1.5520145310435978</c:v>
                </c:pt>
                <c:pt idx="581">
                  <c:v>1.5662153236459753</c:v>
                </c:pt>
                <c:pt idx="582">
                  <c:v>1.5587846763540292</c:v>
                </c:pt>
                <c:pt idx="583">
                  <c:v>1.5244385733157242</c:v>
                </c:pt>
                <c:pt idx="584">
                  <c:v>1.5118890356671058</c:v>
                </c:pt>
                <c:pt idx="585">
                  <c:v>1.4711030383091104</c:v>
                </c:pt>
                <c:pt idx="586">
                  <c:v>1.4981836195508587</c:v>
                </c:pt>
                <c:pt idx="587">
                  <c:v>1.4914134742404226</c:v>
                </c:pt>
                <c:pt idx="588">
                  <c:v>1.5189894319683002</c:v>
                </c:pt>
                <c:pt idx="589">
                  <c:v>1.5123844121532364</c:v>
                </c:pt>
                <c:pt idx="590">
                  <c:v>1.5543262879788593</c:v>
                </c:pt>
                <c:pt idx="591">
                  <c:v>1.5681968295904887</c:v>
                </c:pt>
                <c:pt idx="592">
                  <c:v>1.5681968295904887</c:v>
                </c:pt>
                <c:pt idx="593">
                  <c:v>1.5741413474240418</c:v>
                </c:pt>
                <c:pt idx="594">
                  <c:v>1.5667107001320999</c:v>
                </c:pt>
                <c:pt idx="595">
                  <c:v>1.5394649933949724</c:v>
                </c:pt>
                <c:pt idx="596">
                  <c:v>1.5132100396301189</c:v>
                </c:pt>
                <c:pt idx="597">
                  <c:v>1.5247688243064741</c:v>
                </c:pt>
                <c:pt idx="598">
                  <c:v>1.4648282694848078</c:v>
                </c:pt>
                <c:pt idx="599">
                  <c:v>1.4506274768824299</c:v>
                </c:pt>
                <c:pt idx="600">
                  <c:v>1.4856340819022456</c:v>
                </c:pt>
                <c:pt idx="601">
                  <c:v>1.4976882430647278</c:v>
                </c:pt>
                <c:pt idx="602">
                  <c:v>1.4607001321003958</c:v>
                </c:pt>
                <c:pt idx="603">
                  <c:v>1.4607001321003958</c:v>
                </c:pt>
                <c:pt idx="604">
                  <c:v>1.442040951122854</c:v>
                </c:pt>
                <c:pt idx="605">
                  <c:v>1.4493064729194121</c:v>
                </c:pt>
                <c:pt idx="606">
                  <c:v>1.5140356671070012</c:v>
                </c:pt>
                <c:pt idx="607">
                  <c:v>1.5285667107001275</c:v>
                </c:pt>
                <c:pt idx="608">
                  <c:v>1.516842800528402</c:v>
                </c:pt>
                <c:pt idx="609">
                  <c:v>1.4914134742404226</c:v>
                </c:pt>
                <c:pt idx="610">
                  <c:v>1.4978533685601054</c:v>
                </c:pt>
                <c:pt idx="611">
                  <c:v>1.5023117569352709</c:v>
                </c:pt>
                <c:pt idx="612">
                  <c:v>1.5036327608982827</c:v>
                </c:pt>
                <c:pt idx="613">
                  <c:v>1.5031373844121532</c:v>
                </c:pt>
                <c:pt idx="614">
                  <c:v>1.5123844121532364</c:v>
                </c:pt>
                <c:pt idx="615">
                  <c:v>1.5123844121532364</c:v>
                </c:pt>
                <c:pt idx="616">
                  <c:v>1.5795904887714658</c:v>
                </c:pt>
                <c:pt idx="617">
                  <c:v>1.5838837516512549</c:v>
                </c:pt>
                <c:pt idx="618">
                  <c:v>1.5468956406869219</c:v>
                </c:pt>
                <c:pt idx="619">
                  <c:v>1.6018824306472921</c:v>
                </c:pt>
                <c:pt idx="620">
                  <c:v>1.6256605019815114</c:v>
                </c:pt>
                <c:pt idx="621">
                  <c:v>1.5995706737120212</c:v>
                </c:pt>
                <c:pt idx="622">
                  <c:v>1.5553170409511241</c:v>
                </c:pt>
                <c:pt idx="623">
                  <c:v>1.5913143989431924</c:v>
                </c:pt>
                <c:pt idx="624">
                  <c:v>1.5977542932628745</c:v>
                </c:pt>
                <c:pt idx="625">
                  <c:v>1.5323645970937898</c:v>
                </c:pt>
                <c:pt idx="626">
                  <c:v>1.516842800528402</c:v>
                </c:pt>
                <c:pt idx="627">
                  <c:v>1.5287318361955085</c:v>
                </c:pt>
                <c:pt idx="628">
                  <c:v>1.5004953764861295</c:v>
                </c:pt>
                <c:pt idx="629">
                  <c:v>1.4547556142668427</c:v>
                </c:pt>
                <c:pt idx="630">
                  <c:v>1.4689564068692205</c:v>
                </c:pt>
                <c:pt idx="631">
                  <c:v>1.4805151915455745</c:v>
                </c:pt>
                <c:pt idx="632">
                  <c:v>1.4805151915455745</c:v>
                </c:pt>
                <c:pt idx="633">
                  <c:v>1.4549207397622193</c:v>
                </c:pt>
                <c:pt idx="634">
                  <c:v>1.4375825627476879</c:v>
                </c:pt>
                <c:pt idx="635">
                  <c:v>1.4479854689564067</c:v>
                </c:pt>
                <c:pt idx="636">
                  <c:v>1.5019815059445176</c:v>
                </c:pt>
                <c:pt idx="637">
                  <c:v>1.5011558784676353</c:v>
                </c:pt>
                <c:pt idx="638">
                  <c:v>1.5272457067371199</c:v>
                </c:pt>
                <c:pt idx="639">
                  <c:v>1.5267503302509906</c:v>
                </c:pt>
                <c:pt idx="640">
                  <c:v>1.5122192866578599</c:v>
                </c:pt>
                <c:pt idx="641">
                  <c:v>1.5094121532364595</c:v>
                </c:pt>
                <c:pt idx="642">
                  <c:v>1.5041281373844118</c:v>
                </c:pt>
                <c:pt idx="643">
                  <c:v>1.4795244385733111</c:v>
                </c:pt>
                <c:pt idx="644">
                  <c:v>1.4651585204755659</c:v>
                </c:pt>
                <c:pt idx="645">
                  <c:v>1.4621862615587891</c:v>
                </c:pt>
                <c:pt idx="646">
                  <c:v>1.5100726552179613</c:v>
                </c:pt>
                <c:pt idx="647">
                  <c:v>1.5510237780713338</c:v>
                </c:pt>
                <c:pt idx="648">
                  <c:v>1.5568031704095111</c:v>
                </c:pt>
                <c:pt idx="649">
                  <c:v>1.549207397622187</c:v>
                </c:pt>
                <c:pt idx="650">
                  <c:v>1.5838837516512549</c:v>
                </c:pt>
                <c:pt idx="651">
                  <c:v>1.6010568031704093</c:v>
                </c:pt>
                <c:pt idx="652">
                  <c:v>1.6010568031704093</c:v>
                </c:pt>
                <c:pt idx="653">
                  <c:v>1.6022126816380498</c:v>
                </c:pt>
                <c:pt idx="654">
                  <c:v>1.6162483487450461</c:v>
                </c:pt>
                <c:pt idx="655">
                  <c:v>1.6103038309114925</c:v>
                </c:pt>
                <c:pt idx="656">
                  <c:v>1.5863606340819021</c:v>
                </c:pt>
                <c:pt idx="657">
                  <c:v>1.6088177014531093</c:v>
                </c:pt>
                <c:pt idx="658">
                  <c:v>1.635568031704095</c:v>
                </c:pt>
                <c:pt idx="659">
                  <c:v>1.6228533685601061</c:v>
                </c:pt>
                <c:pt idx="660">
                  <c:v>1.6484478203434667</c:v>
                </c:pt>
                <c:pt idx="661">
                  <c:v>1.6661162483487495</c:v>
                </c:pt>
                <c:pt idx="662">
                  <c:v>1.6814729194187645</c:v>
                </c:pt>
                <c:pt idx="663">
                  <c:v>1.6281373844121541</c:v>
                </c:pt>
                <c:pt idx="664">
                  <c:v>1.666941875825628</c:v>
                </c:pt>
                <c:pt idx="665">
                  <c:v>1.708553500660507</c:v>
                </c:pt>
                <c:pt idx="666">
                  <c:v>1.7282034346103046</c:v>
                </c:pt>
                <c:pt idx="667">
                  <c:v>1.739266842800528</c:v>
                </c:pt>
                <c:pt idx="668">
                  <c:v>1.7632100396301198</c:v>
                </c:pt>
                <c:pt idx="669">
                  <c:v>1.7831902245706741</c:v>
                </c:pt>
                <c:pt idx="670">
                  <c:v>1.8028401585204756</c:v>
                </c:pt>
                <c:pt idx="671">
                  <c:v>1.8025099075297224</c:v>
                </c:pt>
                <c:pt idx="672">
                  <c:v>1.7240752972258873</c:v>
                </c:pt>
                <c:pt idx="673">
                  <c:v>1.7395970937912819</c:v>
                </c:pt>
                <c:pt idx="674">
                  <c:v>1.6950132100396298</c:v>
                </c:pt>
                <c:pt idx="675">
                  <c:v>1.6476221928665786</c:v>
                </c:pt>
                <c:pt idx="676">
                  <c:v>1.6497688243064741</c:v>
                </c:pt>
                <c:pt idx="677">
                  <c:v>1.6979854689564116</c:v>
                </c:pt>
                <c:pt idx="678">
                  <c:v>1.715488771466315</c:v>
                </c:pt>
                <c:pt idx="679">
                  <c:v>1.6955085865257646</c:v>
                </c:pt>
                <c:pt idx="680">
                  <c:v>1.6897291941875818</c:v>
                </c:pt>
                <c:pt idx="681">
                  <c:v>1.6296235138705415</c:v>
                </c:pt>
                <c:pt idx="682">
                  <c:v>1.6322655217965751</c:v>
                </c:pt>
                <c:pt idx="683">
                  <c:v>1.6893989431968301</c:v>
                </c:pt>
                <c:pt idx="684">
                  <c:v>1.6877476882430646</c:v>
                </c:pt>
                <c:pt idx="685">
                  <c:v>1.7500000000000007</c:v>
                </c:pt>
                <c:pt idx="686">
                  <c:v>1.7346433289299861</c:v>
                </c:pt>
                <c:pt idx="687">
                  <c:v>1.7744385733157249</c:v>
                </c:pt>
                <c:pt idx="688">
                  <c:v>1.7729524438573325</c:v>
                </c:pt>
                <c:pt idx="689">
                  <c:v>1.7693196829590438</c:v>
                </c:pt>
                <c:pt idx="690">
                  <c:v>1.7886393659180981</c:v>
                </c:pt>
                <c:pt idx="691">
                  <c:v>1.8302509907529723</c:v>
                </c:pt>
                <c:pt idx="692">
                  <c:v>1.832067371202114</c:v>
                </c:pt>
                <c:pt idx="693">
                  <c:v>1.8385072655218015</c:v>
                </c:pt>
                <c:pt idx="694">
                  <c:v>1.8274438573315719</c:v>
                </c:pt>
                <c:pt idx="695">
                  <c:v>1.8386723910171718</c:v>
                </c:pt>
                <c:pt idx="696">
                  <c:v>1.8748348745046235</c:v>
                </c:pt>
                <c:pt idx="697">
                  <c:v>1.9045574636723972</c:v>
                </c:pt>
                <c:pt idx="698">
                  <c:v>1.8964663143989431</c:v>
                </c:pt>
                <c:pt idx="699">
                  <c:v>1.9256935270805806</c:v>
                </c:pt>
                <c:pt idx="700">
                  <c:v>1.9105019815059439</c:v>
                </c:pt>
                <c:pt idx="701">
                  <c:v>1.8801188903566721</c:v>
                </c:pt>
                <c:pt idx="702">
                  <c:v>1.8348745046235189</c:v>
                </c:pt>
                <c:pt idx="703">
                  <c:v>1.8480845442536376</c:v>
                </c:pt>
                <c:pt idx="704">
                  <c:v>1.9101717305151908</c:v>
                </c:pt>
                <c:pt idx="705">
                  <c:v>1.9795244385733148</c:v>
                </c:pt>
                <c:pt idx="706">
                  <c:v>1.9859643328929928</c:v>
                </c:pt>
                <c:pt idx="707">
                  <c:v>1.9790290620871831</c:v>
                </c:pt>
                <c:pt idx="708">
                  <c:v>2.0399603698811077</c:v>
                </c:pt>
                <c:pt idx="709">
                  <c:v>2.0292272126816471</c:v>
                </c:pt>
                <c:pt idx="710">
                  <c:v>2.0328599735799076</c:v>
                </c:pt>
                <c:pt idx="711">
                  <c:v>2.0009907529722781</c:v>
                </c:pt>
                <c:pt idx="712">
                  <c:v>2.0270805812417452</c:v>
                </c:pt>
                <c:pt idx="713">
                  <c:v>2.0307133421400292</c:v>
                </c:pt>
                <c:pt idx="714">
                  <c:v>2.0176684280052721</c:v>
                </c:pt>
                <c:pt idx="715">
                  <c:v>2.0495376486129691</c:v>
                </c:pt>
                <c:pt idx="716">
                  <c:v>2.1017173051519267</c:v>
                </c:pt>
                <c:pt idx="717">
                  <c:v>2.1307793923381766</c:v>
                </c:pt>
                <c:pt idx="718">
                  <c:v>2.1420079260237777</c:v>
                </c:pt>
                <c:pt idx="719">
                  <c:v>2.1420079260237777</c:v>
                </c:pt>
                <c:pt idx="720">
                  <c:v>2.1287978863936612</c:v>
                </c:pt>
                <c:pt idx="721">
                  <c:v>2.1289630118890392</c:v>
                </c:pt>
                <c:pt idx="722">
                  <c:v>2.1355680317040937</c:v>
                </c:pt>
                <c:pt idx="723">
                  <c:v>2.1111294583883802</c:v>
                </c:pt>
                <c:pt idx="724">
                  <c:v>2.1218626155878377</c:v>
                </c:pt>
                <c:pt idx="725">
                  <c:v>2.0852047556142672</c:v>
                </c:pt>
                <c:pt idx="726">
                  <c:v>2.009907529722589</c:v>
                </c:pt>
                <c:pt idx="727">
                  <c:v>2.0204755614266841</c:v>
                </c:pt>
                <c:pt idx="728">
                  <c:v>2.193031704095123</c:v>
                </c:pt>
                <c:pt idx="729">
                  <c:v>2.2197820343461028</c:v>
                </c:pt>
                <c:pt idx="730">
                  <c:v>2.2331571994715986</c:v>
                </c:pt>
                <c:pt idx="731">
                  <c:v>2.2212681638044907</c:v>
                </c:pt>
                <c:pt idx="732">
                  <c:v>2.1814729194187472</c:v>
                </c:pt>
                <c:pt idx="733">
                  <c:v>2.2174702774108352</c:v>
                </c:pt>
                <c:pt idx="734">
                  <c:v>2.2110303830911477</c:v>
                </c:pt>
                <c:pt idx="735">
                  <c:v>2.1676023778071412</c:v>
                </c:pt>
                <c:pt idx="736">
                  <c:v>2.1321003963011878</c:v>
                </c:pt>
                <c:pt idx="737">
                  <c:v>2.1770145310435942</c:v>
                </c:pt>
                <c:pt idx="738">
                  <c:v>2.2173051519154612</c:v>
                </c:pt>
                <c:pt idx="739">
                  <c:v>2.2215984147952437</c:v>
                </c:pt>
                <c:pt idx="740">
                  <c:v>2.2353038309114952</c:v>
                </c:pt>
                <c:pt idx="741">
                  <c:v>2.1728863936591676</c:v>
                </c:pt>
                <c:pt idx="742">
                  <c:v>2.259247027741083</c:v>
                </c:pt>
                <c:pt idx="743">
                  <c:v>2.3015191545574636</c:v>
                </c:pt>
                <c:pt idx="744">
                  <c:v>2.2853368560105856</c:v>
                </c:pt>
                <c:pt idx="745">
                  <c:v>2.3228203434610277</c:v>
                </c:pt>
                <c:pt idx="746">
                  <c:v>2.3322324966974799</c:v>
                </c:pt>
                <c:pt idx="747">
                  <c:v>2.3769815059445176</c:v>
                </c:pt>
                <c:pt idx="748">
                  <c:v>2.3769815059445176</c:v>
                </c:pt>
                <c:pt idx="749">
                  <c:v>2.3054821664464993</c:v>
                </c:pt>
                <c:pt idx="750">
                  <c:v>2.2151585204755597</c:v>
                </c:pt>
                <c:pt idx="751">
                  <c:v>2.2111955085865387</c:v>
                </c:pt>
                <c:pt idx="752">
                  <c:v>2.2425693527080592</c:v>
                </c:pt>
                <c:pt idx="753">
                  <c:v>2.3725231175693526</c:v>
                </c:pt>
                <c:pt idx="754">
                  <c:v>2.3518824306472732</c:v>
                </c:pt>
                <c:pt idx="755">
                  <c:v>2.2460369881109652</c:v>
                </c:pt>
                <c:pt idx="756">
                  <c:v>2.2012879788639412</c:v>
                </c:pt>
                <c:pt idx="757">
                  <c:v>2.2153236459709484</c:v>
                </c:pt>
                <c:pt idx="758">
                  <c:v>2.1357331571994802</c:v>
                </c:pt>
                <c:pt idx="759">
                  <c:v>2.1357331571994802</c:v>
                </c:pt>
                <c:pt idx="760">
                  <c:v>2.1000660501981505</c:v>
                </c:pt>
                <c:pt idx="761">
                  <c:v>2.0947820343461028</c:v>
                </c:pt>
                <c:pt idx="762">
                  <c:v>2.0711690885072658</c:v>
                </c:pt>
                <c:pt idx="763">
                  <c:v>2.059114927344782</c:v>
                </c:pt>
                <c:pt idx="764">
                  <c:v>2.075132100396301</c:v>
                </c:pt>
                <c:pt idx="765">
                  <c:v>2.0767833553500661</c:v>
                </c:pt>
                <c:pt idx="766">
                  <c:v>2.0221268163804491</c:v>
                </c:pt>
                <c:pt idx="767">
                  <c:v>2.0492073976221952</c:v>
                </c:pt>
                <c:pt idx="768">
                  <c:v>2.0501981505944515</c:v>
                </c:pt>
                <c:pt idx="769">
                  <c:v>2.0123844121532364</c:v>
                </c:pt>
                <c:pt idx="770">
                  <c:v>1.9237120211360696</c:v>
                </c:pt>
                <c:pt idx="771">
                  <c:v>1.8901915455746359</c:v>
                </c:pt>
                <c:pt idx="772">
                  <c:v>1.9309775429326299</c:v>
                </c:pt>
                <c:pt idx="773">
                  <c:v>1.8664134742404241</c:v>
                </c:pt>
                <c:pt idx="774">
                  <c:v>1.825297225891678</c:v>
                </c:pt>
                <c:pt idx="775">
                  <c:v>1.799537648612942</c:v>
                </c:pt>
                <c:pt idx="776">
                  <c:v>1.8276089828269486</c:v>
                </c:pt>
                <c:pt idx="777">
                  <c:v>1.8464332892998676</c:v>
                </c:pt>
                <c:pt idx="778">
                  <c:v>1.7965653896961697</c:v>
                </c:pt>
                <c:pt idx="779">
                  <c:v>1.8053170409511241</c:v>
                </c:pt>
                <c:pt idx="780">
                  <c:v>1.8001981505944498</c:v>
                </c:pt>
                <c:pt idx="781">
                  <c:v>1.7952443857331528</c:v>
                </c:pt>
                <c:pt idx="782">
                  <c:v>1.9359313077939211</c:v>
                </c:pt>
                <c:pt idx="783">
                  <c:v>1.8822655217965751</c:v>
                </c:pt>
                <c:pt idx="784">
                  <c:v>1.8120871862615675</c:v>
                </c:pt>
                <c:pt idx="785">
                  <c:v>1.8527080581241699</c:v>
                </c:pt>
                <c:pt idx="786">
                  <c:v>1.866743725231176</c:v>
                </c:pt>
                <c:pt idx="787">
                  <c:v>1.8748348745046235</c:v>
                </c:pt>
                <c:pt idx="788">
                  <c:v>1.874009247027741</c:v>
                </c:pt>
                <c:pt idx="789">
                  <c:v>1.874009247027741</c:v>
                </c:pt>
                <c:pt idx="790">
                  <c:v>1.7328269484808461</c:v>
                </c:pt>
                <c:pt idx="791">
                  <c:v>1.7153236459709309</c:v>
                </c:pt>
                <c:pt idx="792">
                  <c:v>1.707562747688242</c:v>
                </c:pt>
                <c:pt idx="793">
                  <c:v>1.6927014531043594</c:v>
                </c:pt>
                <c:pt idx="794">
                  <c:v>1.6690885072655262</c:v>
                </c:pt>
                <c:pt idx="795">
                  <c:v>1.6337516512549488</c:v>
                </c:pt>
                <c:pt idx="796">
                  <c:v>1.5852047556142612</c:v>
                </c:pt>
                <c:pt idx="797">
                  <c:v>1.5853698811096388</c:v>
                </c:pt>
                <c:pt idx="798">
                  <c:v>1.5582892998678997</c:v>
                </c:pt>
                <c:pt idx="799">
                  <c:v>1.4935601056803158</c:v>
                </c:pt>
                <c:pt idx="800">
                  <c:v>1.4176023778071269</c:v>
                </c:pt>
                <c:pt idx="801">
                  <c:v>1.4215653896961646</c:v>
                </c:pt>
                <c:pt idx="802">
                  <c:v>1.5008256274768819</c:v>
                </c:pt>
                <c:pt idx="803">
                  <c:v>1.5432628797886401</c:v>
                </c:pt>
                <c:pt idx="804">
                  <c:v>1.6583553500660546</c:v>
                </c:pt>
                <c:pt idx="805">
                  <c:v>1.6631439894319726</c:v>
                </c:pt>
                <c:pt idx="806">
                  <c:v>1.6857661822985468</c:v>
                </c:pt>
                <c:pt idx="807">
                  <c:v>1.6586856010568098</c:v>
                </c:pt>
                <c:pt idx="808">
                  <c:v>1.6657859973579918</c:v>
                </c:pt>
                <c:pt idx="809">
                  <c:v>1.5845442536327599</c:v>
                </c:pt>
                <c:pt idx="810">
                  <c:v>1.5442536327608982</c:v>
                </c:pt>
                <c:pt idx="811">
                  <c:v>1.5222919418758261</c:v>
                </c:pt>
                <c:pt idx="812">
                  <c:v>1.4676354029062086</c:v>
                </c:pt>
                <c:pt idx="813">
                  <c:v>1.4687912813738397</c:v>
                </c:pt>
                <c:pt idx="814">
                  <c:v>1.3987780713342184</c:v>
                </c:pt>
                <c:pt idx="815">
                  <c:v>1.3733487450462361</c:v>
                </c:pt>
                <c:pt idx="816">
                  <c:v>1.3337186261558784</c:v>
                </c:pt>
                <c:pt idx="817">
                  <c:v>1.3482496697490101</c:v>
                </c:pt>
                <c:pt idx="818">
                  <c:v>1.231505944517834</c:v>
                </c:pt>
                <c:pt idx="819">
                  <c:v>1.2280383091149274</c:v>
                </c:pt>
                <c:pt idx="820">
                  <c:v>1.2381109643328987</c:v>
                </c:pt>
                <c:pt idx="821">
                  <c:v>1.1040290620871858</c:v>
                </c:pt>
                <c:pt idx="822">
                  <c:v>1.059114927344782</c:v>
                </c:pt>
                <c:pt idx="823">
                  <c:v>1.0906538969616921</c:v>
                </c:pt>
                <c:pt idx="824">
                  <c:v>1.1137714663143978</c:v>
                </c:pt>
                <c:pt idx="825">
                  <c:v>1.0896631439894318</c:v>
                </c:pt>
                <c:pt idx="826">
                  <c:v>1.0394649933949724</c:v>
                </c:pt>
                <c:pt idx="827">
                  <c:v>1.0743064729194178</c:v>
                </c:pt>
                <c:pt idx="828">
                  <c:v>1.0001651254953765</c:v>
                </c:pt>
                <c:pt idx="829">
                  <c:v>0.97985468956406852</c:v>
                </c:pt>
                <c:pt idx="830">
                  <c:v>0.97209379128137352</c:v>
                </c:pt>
                <c:pt idx="831">
                  <c:v>1.0568031704095111</c:v>
                </c:pt>
                <c:pt idx="832">
                  <c:v>1.0049537648613005</c:v>
                </c:pt>
                <c:pt idx="833">
                  <c:v>0.99075297225891679</c:v>
                </c:pt>
                <c:pt idx="834">
                  <c:v>0.99603698811095931</c:v>
                </c:pt>
                <c:pt idx="835">
                  <c:v>1.0366578599735863</c:v>
                </c:pt>
                <c:pt idx="836">
                  <c:v>1.0087516512549488</c:v>
                </c:pt>
                <c:pt idx="837">
                  <c:v>0.92701453104359532</c:v>
                </c:pt>
                <c:pt idx="838">
                  <c:v>0.93857331571994429</c:v>
                </c:pt>
                <c:pt idx="839">
                  <c:v>0.94253632760898276</c:v>
                </c:pt>
                <c:pt idx="840">
                  <c:v>0.90422721268163864</c:v>
                </c:pt>
                <c:pt idx="841">
                  <c:v>0.8664134742404227</c:v>
                </c:pt>
                <c:pt idx="842">
                  <c:v>0.84742404227212675</c:v>
                </c:pt>
                <c:pt idx="843">
                  <c:v>0.83718626155878473</c:v>
                </c:pt>
                <c:pt idx="844">
                  <c:v>0.83916776750330269</c:v>
                </c:pt>
                <c:pt idx="845">
                  <c:v>0.81076618229854691</c:v>
                </c:pt>
                <c:pt idx="846">
                  <c:v>0.79838177014531042</c:v>
                </c:pt>
                <c:pt idx="847">
                  <c:v>0.75610964332893282</c:v>
                </c:pt>
                <c:pt idx="848">
                  <c:v>0.74157859973579909</c:v>
                </c:pt>
                <c:pt idx="849">
                  <c:v>0.81753632760898276</c:v>
                </c:pt>
                <c:pt idx="850">
                  <c:v>0.7845112285336856</c:v>
                </c:pt>
                <c:pt idx="851">
                  <c:v>0.81555482166446502</c:v>
                </c:pt>
                <c:pt idx="852">
                  <c:v>0.81555482166446502</c:v>
                </c:pt>
                <c:pt idx="853">
                  <c:v>0.78797886393659411</c:v>
                </c:pt>
                <c:pt idx="854">
                  <c:v>0.78566710700132059</c:v>
                </c:pt>
                <c:pt idx="855">
                  <c:v>0.75363276089828268</c:v>
                </c:pt>
                <c:pt idx="856">
                  <c:v>0.7329920739762219</c:v>
                </c:pt>
                <c:pt idx="857">
                  <c:v>0.72374504623514357</c:v>
                </c:pt>
                <c:pt idx="858">
                  <c:v>0.61162483487450969</c:v>
                </c:pt>
                <c:pt idx="859">
                  <c:v>0.66083223249670164</c:v>
                </c:pt>
                <c:pt idx="860">
                  <c:v>0.65670409511228789</c:v>
                </c:pt>
                <c:pt idx="861">
                  <c:v>0.64960369881109925</c:v>
                </c:pt>
                <c:pt idx="862">
                  <c:v>0.71895640686922069</c:v>
                </c:pt>
                <c:pt idx="863">
                  <c:v>0.69980184940555112</c:v>
                </c:pt>
                <c:pt idx="864">
                  <c:v>0.74339498018494055</c:v>
                </c:pt>
                <c:pt idx="865">
                  <c:v>0.69352708058124168</c:v>
                </c:pt>
                <c:pt idx="866">
                  <c:v>0.69088507265522126</c:v>
                </c:pt>
                <c:pt idx="867">
                  <c:v>0.66363936591810035</c:v>
                </c:pt>
                <c:pt idx="868">
                  <c:v>0.65257595772787613</c:v>
                </c:pt>
                <c:pt idx="869">
                  <c:v>0.62879788639366274</c:v>
                </c:pt>
                <c:pt idx="870">
                  <c:v>0.58239762219286662</c:v>
                </c:pt>
                <c:pt idx="871">
                  <c:v>0.5688573315719947</c:v>
                </c:pt>
                <c:pt idx="872">
                  <c:v>0.55696829590488761</c:v>
                </c:pt>
                <c:pt idx="873">
                  <c:v>0.56406869220607936</c:v>
                </c:pt>
                <c:pt idx="874">
                  <c:v>0.58157199471598198</c:v>
                </c:pt>
                <c:pt idx="875">
                  <c:v>0.59147952443857577</c:v>
                </c:pt>
                <c:pt idx="876">
                  <c:v>0.70904887714663389</c:v>
                </c:pt>
                <c:pt idx="877">
                  <c:v>0.75693527080581502</c:v>
                </c:pt>
                <c:pt idx="878">
                  <c:v>0.80729854689564051</c:v>
                </c:pt>
                <c:pt idx="879">
                  <c:v>0.76337516512549564</c:v>
                </c:pt>
                <c:pt idx="880">
                  <c:v>0.70904887714663389</c:v>
                </c:pt>
                <c:pt idx="881">
                  <c:v>0.69914134742404488</c:v>
                </c:pt>
                <c:pt idx="882">
                  <c:v>0.67470277410832502</c:v>
                </c:pt>
                <c:pt idx="883">
                  <c:v>0.71086525759577757</c:v>
                </c:pt>
                <c:pt idx="884">
                  <c:v>0.69798546895640723</c:v>
                </c:pt>
                <c:pt idx="885">
                  <c:v>0.69881109643329364</c:v>
                </c:pt>
                <c:pt idx="886">
                  <c:v>0.71697490092470273</c:v>
                </c:pt>
                <c:pt idx="887">
                  <c:v>0.71697490092470273</c:v>
                </c:pt>
                <c:pt idx="888">
                  <c:v>0.68064729194187856</c:v>
                </c:pt>
                <c:pt idx="889">
                  <c:v>0.65885072655218457</c:v>
                </c:pt>
                <c:pt idx="890">
                  <c:v>0.70046235138705071</c:v>
                </c:pt>
                <c:pt idx="891">
                  <c:v>0.71218626155878473</c:v>
                </c:pt>
                <c:pt idx="892">
                  <c:v>0.79260237780713338</c:v>
                </c:pt>
                <c:pt idx="893">
                  <c:v>0.70772787318362285</c:v>
                </c:pt>
                <c:pt idx="894">
                  <c:v>0.70772787318362285</c:v>
                </c:pt>
                <c:pt idx="895">
                  <c:v>0.71218626155878473</c:v>
                </c:pt>
                <c:pt idx="896">
                  <c:v>0.72935931307793922</c:v>
                </c:pt>
                <c:pt idx="897">
                  <c:v>0.70937912813738435</c:v>
                </c:pt>
                <c:pt idx="898">
                  <c:v>0.71251651254953763</c:v>
                </c:pt>
                <c:pt idx="899">
                  <c:v>0.72126816380449144</c:v>
                </c:pt>
                <c:pt idx="900">
                  <c:v>0.72523117569352968</c:v>
                </c:pt>
                <c:pt idx="901">
                  <c:v>0.73464332892998685</c:v>
                </c:pt>
                <c:pt idx="902">
                  <c:v>0.77988771466314799</c:v>
                </c:pt>
                <c:pt idx="903">
                  <c:v>0.7575957727873186</c:v>
                </c:pt>
                <c:pt idx="904">
                  <c:v>0.73051519154557465</c:v>
                </c:pt>
                <c:pt idx="905">
                  <c:v>0.77988771466314799</c:v>
                </c:pt>
                <c:pt idx="906">
                  <c:v>0.71598414795244358</c:v>
                </c:pt>
                <c:pt idx="907">
                  <c:v>0.71598414795244358</c:v>
                </c:pt>
                <c:pt idx="908">
                  <c:v>0.65538309114927362</c:v>
                </c:pt>
                <c:pt idx="909">
                  <c:v>0.65075957727873679</c:v>
                </c:pt>
                <c:pt idx="910">
                  <c:v>0.69947159841479811</c:v>
                </c:pt>
                <c:pt idx="911">
                  <c:v>0.69666446499339585</c:v>
                </c:pt>
                <c:pt idx="912">
                  <c:v>0.68147291941875865</c:v>
                </c:pt>
                <c:pt idx="913">
                  <c:v>0.66347424042272163</c:v>
                </c:pt>
                <c:pt idx="914">
                  <c:v>0.69963672391017195</c:v>
                </c:pt>
                <c:pt idx="915">
                  <c:v>0.74554161162483956</c:v>
                </c:pt>
                <c:pt idx="916">
                  <c:v>0.73332232496697458</c:v>
                </c:pt>
                <c:pt idx="917">
                  <c:v>0.70343461030383381</c:v>
                </c:pt>
                <c:pt idx="918">
                  <c:v>0.70541611624834866</c:v>
                </c:pt>
                <c:pt idx="919">
                  <c:v>0.76073315719947565</c:v>
                </c:pt>
                <c:pt idx="920">
                  <c:v>0.73398282694848371</c:v>
                </c:pt>
                <c:pt idx="921">
                  <c:v>0.71796565389696154</c:v>
                </c:pt>
                <c:pt idx="922">
                  <c:v>0.73563408190224344</c:v>
                </c:pt>
                <c:pt idx="923">
                  <c:v>0.74289960369881858</c:v>
                </c:pt>
                <c:pt idx="924">
                  <c:v>0.71334214002641949</c:v>
                </c:pt>
                <c:pt idx="925">
                  <c:v>0.69666446499339585</c:v>
                </c:pt>
                <c:pt idx="926">
                  <c:v>0.74256935270805813</c:v>
                </c:pt>
                <c:pt idx="927">
                  <c:v>0.72853368560105658</c:v>
                </c:pt>
                <c:pt idx="928">
                  <c:v>0.75181638044914134</c:v>
                </c:pt>
                <c:pt idx="929">
                  <c:v>0.74669749009247466</c:v>
                </c:pt>
                <c:pt idx="930">
                  <c:v>0.7930977542932629</c:v>
                </c:pt>
                <c:pt idx="931">
                  <c:v>0.81357331571994429</c:v>
                </c:pt>
                <c:pt idx="932">
                  <c:v>0.85601056803170417</c:v>
                </c:pt>
                <c:pt idx="933">
                  <c:v>0.84742404227212675</c:v>
                </c:pt>
                <c:pt idx="934">
                  <c:v>0.84973579920739761</c:v>
                </c:pt>
                <c:pt idx="935">
                  <c:v>0.85683619550858925</c:v>
                </c:pt>
                <c:pt idx="936">
                  <c:v>0.83900264200792607</c:v>
                </c:pt>
                <c:pt idx="937">
                  <c:v>0.80994055482166438</c:v>
                </c:pt>
                <c:pt idx="938">
                  <c:v>0.76172391017173324</c:v>
                </c:pt>
                <c:pt idx="939">
                  <c:v>0.75825627476882462</c:v>
                </c:pt>
                <c:pt idx="940">
                  <c:v>0.84032364597093756</c:v>
                </c:pt>
                <c:pt idx="941">
                  <c:v>0.83355350066050193</c:v>
                </c:pt>
                <c:pt idx="942">
                  <c:v>0.84065389696169324</c:v>
                </c:pt>
                <c:pt idx="943">
                  <c:v>0.83586525759577757</c:v>
                </c:pt>
                <c:pt idx="944">
                  <c:v>0.85964332892998685</c:v>
                </c:pt>
                <c:pt idx="945">
                  <c:v>0.86410171730515506</c:v>
                </c:pt>
                <c:pt idx="946">
                  <c:v>0.85964332892998685</c:v>
                </c:pt>
                <c:pt idx="947">
                  <c:v>0.84725891677675069</c:v>
                </c:pt>
                <c:pt idx="948">
                  <c:v>0.85584544253633199</c:v>
                </c:pt>
                <c:pt idx="949">
                  <c:v>0.85898282694848371</c:v>
                </c:pt>
                <c:pt idx="950">
                  <c:v>0.810105680317041</c:v>
                </c:pt>
                <c:pt idx="951">
                  <c:v>0.80399603698811428</c:v>
                </c:pt>
                <c:pt idx="952">
                  <c:v>0.80085865257596012</c:v>
                </c:pt>
                <c:pt idx="953">
                  <c:v>0.79739101717305438</c:v>
                </c:pt>
                <c:pt idx="954">
                  <c:v>0.83041611624834866</c:v>
                </c:pt>
                <c:pt idx="955">
                  <c:v>0.80366578599735461</c:v>
                </c:pt>
                <c:pt idx="956">
                  <c:v>0.80317040951122853</c:v>
                </c:pt>
                <c:pt idx="957">
                  <c:v>0.82926023778071334</c:v>
                </c:pt>
                <c:pt idx="958">
                  <c:v>0.83058124174372516</c:v>
                </c:pt>
                <c:pt idx="959">
                  <c:v>0.8794583883751651</c:v>
                </c:pt>
                <c:pt idx="960">
                  <c:v>0.87780713342140304</c:v>
                </c:pt>
                <c:pt idx="961">
                  <c:v>0.90934610303830909</c:v>
                </c:pt>
                <c:pt idx="962">
                  <c:v>0.935105680317041</c:v>
                </c:pt>
                <c:pt idx="963">
                  <c:v>0.9250330250990757</c:v>
                </c:pt>
                <c:pt idx="964">
                  <c:v>0.92453764861294296</c:v>
                </c:pt>
                <c:pt idx="965">
                  <c:v>0.93328929986789966</c:v>
                </c:pt>
                <c:pt idx="966">
                  <c:v>0.93857331571994429</c:v>
                </c:pt>
                <c:pt idx="967">
                  <c:v>0.92883091149273445</c:v>
                </c:pt>
                <c:pt idx="968">
                  <c:v>0.9301519154557466</c:v>
                </c:pt>
                <c:pt idx="969">
                  <c:v>0.93312417437252304</c:v>
                </c:pt>
                <c:pt idx="970">
                  <c:v>0.94319682959049111</c:v>
                </c:pt>
                <c:pt idx="971">
                  <c:v>0.97589167767503782</c:v>
                </c:pt>
                <c:pt idx="972">
                  <c:v>0.95805812417437264</c:v>
                </c:pt>
                <c:pt idx="973">
                  <c:v>0.9692866578599737</c:v>
                </c:pt>
                <c:pt idx="974">
                  <c:v>0.9692866578599737</c:v>
                </c:pt>
                <c:pt idx="975">
                  <c:v>0.97506605019815051</c:v>
                </c:pt>
                <c:pt idx="976">
                  <c:v>1.0118890356671058</c:v>
                </c:pt>
                <c:pt idx="977">
                  <c:v>1.0480515191545581</c:v>
                </c:pt>
                <c:pt idx="978">
                  <c:v>1.072985468956412</c:v>
                </c:pt>
                <c:pt idx="979">
                  <c:v>1.0997357992073931</c:v>
                </c:pt>
                <c:pt idx="980">
                  <c:v>1.1174042272126758</c:v>
                </c:pt>
                <c:pt idx="981">
                  <c:v>1.0923051519154561</c:v>
                </c:pt>
                <c:pt idx="982">
                  <c:v>1.117569352708053</c:v>
                </c:pt>
                <c:pt idx="983">
                  <c:v>1.1190554821664465</c:v>
                </c:pt>
                <c:pt idx="984">
                  <c:v>1.1164134742404241</c:v>
                </c:pt>
                <c:pt idx="985">
                  <c:v>1.1383751651254961</c:v>
                </c:pt>
                <c:pt idx="986">
                  <c:v>1.1644649933949798</c:v>
                </c:pt>
                <c:pt idx="987">
                  <c:v>1.1841149273447864</c:v>
                </c:pt>
                <c:pt idx="988">
                  <c:v>1.1661162483487495</c:v>
                </c:pt>
                <c:pt idx="989">
                  <c:v>1.1309445178335533</c:v>
                </c:pt>
                <c:pt idx="990">
                  <c:v>1.1644649933949798</c:v>
                </c:pt>
                <c:pt idx="991">
                  <c:v>1.1385402906208719</c:v>
                </c:pt>
                <c:pt idx="992">
                  <c:v>1.1552179656539046</c:v>
                </c:pt>
                <c:pt idx="993">
                  <c:v>1.1638044914134738</c:v>
                </c:pt>
                <c:pt idx="994">
                  <c:v>1.0919749009247026</c:v>
                </c:pt>
                <c:pt idx="995">
                  <c:v>1.0957727873183618</c:v>
                </c:pt>
                <c:pt idx="996">
                  <c:v>1.1306142668428005</c:v>
                </c:pt>
                <c:pt idx="997">
                  <c:v>1.1363936591809758</c:v>
                </c:pt>
                <c:pt idx="998">
                  <c:v>1.1245046235138705</c:v>
                </c:pt>
                <c:pt idx="999">
                  <c:v>1.1517503302509906</c:v>
                </c:pt>
                <c:pt idx="1000">
                  <c:v>1.124669749009247</c:v>
                </c:pt>
                <c:pt idx="1001">
                  <c:v>1.1314398943196784</c:v>
                </c:pt>
                <c:pt idx="1002">
                  <c:v>1.08553500660502</c:v>
                </c:pt>
                <c:pt idx="1003">
                  <c:v>1.08553500660502</c:v>
                </c:pt>
                <c:pt idx="1004">
                  <c:v>1.0422721268163884</c:v>
                </c:pt>
                <c:pt idx="1005">
                  <c:v>1.016182298546896</c:v>
                </c:pt>
                <c:pt idx="1006">
                  <c:v>0.98596433289299856</c:v>
                </c:pt>
                <c:pt idx="1007">
                  <c:v>0.97704755614266858</c:v>
                </c:pt>
                <c:pt idx="1008">
                  <c:v>0.96482826948481115</c:v>
                </c:pt>
                <c:pt idx="1009">
                  <c:v>0.9618560105680346</c:v>
                </c:pt>
                <c:pt idx="1010">
                  <c:v>0.99867899603698862</c:v>
                </c:pt>
                <c:pt idx="1011">
                  <c:v>1.0113936591809696</c:v>
                </c:pt>
                <c:pt idx="1012">
                  <c:v>1.024108322324967</c:v>
                </c:pt>
                <c:pt idx="1013">
                  <c:v>1.049207397622187</c:v>
                </c:pt>
                <c:pt idx="1014">
                  <c:v>1.0673712021136013</c:v>
                </c:pt>
                <c:pt idx="1015">
                  <c:v>1.0886723910171732</c:v>
                </c:pt>
                <c:pt idx="1016">
                  <c:v>1.0792602377807132</c:v>
                </c:pt>
                <c:pt idx="1017">
                  <c:v>1.1238441215323647</c:v>
                </c:pt>
                <c:pt idx="1018">
                  <c:v>1.1363936591809758</c:v>
                </c:pt>
                <c:pt idx="1019">
                  <c:v>1.1522457067371201</c:v>
                </c:pt>
                <c:pt idx="1020">
                  <c:v>1.1316050198150593</c:v>
                </c:pt>
                <c:pt idx="1021">
                  <c:v>1.0863606340819023</c:v>
                </c:pt>
                <c:pt idx="1022">
                  <c:v>1.1363936591809758</c:v>
                </c:pt>
                <c:pt idx="1023">
                  <c:v>1.1571994715984146</c:v>
                </c:pt>
                <c:pt idx="1024">
                  <c:v>1.2037648612945795</c:v>
                </c:pt>
                <c:pt idx="1025">
                  <c:v>1.2189564068692205</c:v>
                </c:pt>
                <c:pt idx="1026">
                  <c:v>1.2283685601056802</c:v>
                </c:pt>
                <c:pt idx="1027">
                  <c:v>1.2320013210039629</c:v>
                </c:pt>
                <c:pt idx="1028">
                  <c:v>1.2253963011888998</c:v>
                </c:pt>
                <c:pt idx="1029">
                  <c:v>1.2184610303830912</c:v>
                </c:pt>
                <c:pt idx="1030">
                  <c:v>1.1819682959048812</c:v>
                </c:pt>
                <c:pt idx="1031">
                  <c:v>1.2224240422721186</c:v>
                </c:pt>
                <c:pt idx="1032">
                  <c:v>1.2179656538969561</c:v>
                </c:pt>
                <c:pt idx="1033">
                  <c:v>1.1778401585204754</c:v>
                </c:pt>
                <c:pt idx="1034">
                  <c:v>1.1335865257595781</c:v>
                </c:pt>
                <c:pt idx="1035">
                  <c:v>1.1337516512549488</c:v>
                </c:pt>
                <c:pt idx="1036">
                  <c:v>1.202278731836196</c:v>
                </c:pt>
                <c:pt idx="1037">
                  <c:v>1.2178005284015851</c:v>
                </c:pt>
                <c:pt idx="1038">
                  <c:v>1.2171400264200791</c:v>
                </c:pt>
                <c:pt idx="1039">
                  <c:v>1.2275429326287981</c:v>
                </c:pt>
                <c:pt idx="1040">
                  <c:v>1.2070673712021134</c:v>
                </c:pt>
                <c:pt idx="1041">
                  <c:v>1.1680977542932676</c:v>
                </c:pt>
                <c:pt idx="1042">
                  <c:v>1.1671070013210105</c:v>
                </c:pt>
                <c:pt idx="1043">
                  <c:v>1.2021136063408189</c:v>
                </c:pt>
                <c:pt idx="1044">
                  <c:v>1.1396961690885081</c:v>
                </c:pt>
                <c:pt idx="1045">
                  <c:v>1.1357331571994635</c:v>
                </c:pt>
                <c:pt idx="1046">
                  <c:v>1.1162483487450461</c:v>
                </c:pt>
                <c:pt idx="1047">
                  <c:v>1.1027080581241699</c:v>
                </c:pt>
                <c:pt idx="1048">
                  <c:v>1.0871862615587891</c:v>
                </c:pt>
                <c:pt idx="1049">
                  <c:v>1.0871862615587891</c:v>
                </c:pt>
                <c:pt idx="1050">
                  <c:v>1.1426684280052841</c:v>
                </c:pt>
                <c:pt idx="1051">
                  <c:v>1.1519154557463673</c:v>
                </c:pt>
                <c:pt idx="1052">
                  <c:v>1.1387054161162531</c:v>
                </c:pt>
                <c:pt idx="1053">
                  <c:v>1.1354029062087254</c:v>
                </c:pt>
                <c:pt idx="1054">
                  <c:v>1.1048546895640678</c:v>
                </c:pt>
                <c:pt idx="1055">
                  <c:v>1.0985799207397666</c:v>
                </c:pt>
                <c:pt idx="1056">
                  <c:v>1.1312747688243066</c:v>
                </c:pt>
                <c:pt idx="1057">
                  <c:v>1.1816380449141348</c:v>
                </c:pt>
                <c:pt idx="1058">
                  <c:v>1.1677675033025101</c:v>
                </c:pt>
                <c:pt idx="1059">
                  <c:v>1.124669749009247</c:v>
                </c:pt>
                <c:pt idx="1060">
                  <c:v>1.150099075297226</c:v>
                </c:pt>
                <c:pt idx="1061">
                  <c:v>1.1134412153236415</c:v>
                </c:pt>
                <c:pt idx="1062">
                  <c:v>1.0731505944517898</c:v>
                </c:pt>
                <c:pt idx="1063">
                  <c:v>1.0667107001320999</c:v>
                </c:pt>
                <c:pt idx="1064">
                  <c:v>1.0804161162483501</c:v>
                </c:pt>
                <c:pt idx="1065">
                  <c:v>1.0672060766182301</c:v>
                </c:pt>
                <c:pt idx="1066">
                  <c:v>1.086856010568032</c:v>
                </c:pt>
                <c:pt idx="1067">
                  <c:v>1.1083223249669807</c:v>
                </c:pt>
                <c:pt idx="1068">
                  <c:v>1.0980845442536376</c:v>
                </c:pt>
                <c:pt idx="1069">
                  <c:v>1.0776089828269486</c:v>
                </c:pt>
                <c:pt idx="1070">
                  <c:v>1.1312747688243066</c:v>
                </c:pt>
                <c:pt idx="1071">
                  <c:v>1.1170739762219331</c:v>
                </c:pt>
                <c:pt idx="1072">
                  <c:v>1.1306142668428005</c:v>
                </c:pt>
                <c:pt idx="1073">
                  <c:v>1.1467965653896959</c:v>
                </c:pt>
                <c:pt idx="1074">
                  <c:v>1.1682628797886463</c:v>
                </c:pt>
                <c:pt idx="1075">
                  <c:v>1.1692536327608982</c:v>
                </c:pt>
                <c:pt idx="1076">
                  <c:v>1.1915455746367341</c:v>
                </c:pt>
                <c:pt idx="1077">
                  <c:v>1.2077278731836194</c:v>
                </c:pt>
                <c:pt idx="1078">
                  <c:v>1.231505944517834</c:v>
                </c:pt>
                <c:pt idx="1079">
                  <c:v>1.2526420079260241</c:v>
                </c:pt>
                <c:pt idx="1080">
                  <c:v>1.2633751651254954</c:v>
                </c:pt>
                <c:pt idx="1081">
                  <c:v>1.2836856010568041</c:v>
                </c:pt>
                <c:pt idx="1082">
                  <c:v>1.2939233817701394</c:v>
                </c:pt>
                <c:pt idx="1083">
                  <c:v>1.2833553500660502</c:v>
                </c:pt>
                <c:pt idx="1084">
                  <c:v>1.2623844121532364</c:v>
                </c:pt>
                <c:pt idx="1085">
                  <c:v>1.2663474240422785</c:v>
                </c:pt>
                <c:pt idx="1086">
                  <c:v>1.2402575957727917</c:v>
                </c:pt>
                <c:pt idx="1087">
                  <c:v>1.2744385733157244</c:v>
                </c:pt>
                <c:pt idx="1088">
                  <c:v>1.236955085865258</c:v>
                </c:pt>
                <c:pt idx="1089">
                  <c:v>1.2476882430647278</c:v>
                </c:pt>
                <c:pt idx="1090">
                  <c:v>1.2496697490092412</c:v>
                </c:pt>
                <c:pt idx="1091">
                  <c:v>1.2914464993394923</c:v>
                </c:pt>
                <c:pt idx="1092">
                  <c:v>1.2883091149273447</c:v>
                </c:pt>
                <c:pt idx="1093">
                  <c:v>1.2468626155878424</c:v>
                </c:pt>
                <c:pt idx="1094">
                  <c:v>1.2744385733157244</c:v>
                </c:pt>
                <c:pt idx="1095">
                  <c:v>1.2726221928665784</c:v>
                </c:pt>
                <c:pt idx="1096">
                  <c:v>1.2713011889035666</c:v>
                </c:pt>
                <c:pt idx="1097">
                  <c:v>1.2414134742404228</c:v>
                </c:pt>
                <c:pt idx="1098">
                  <c:v>1.2353038309114928</c:v>
                </c:pt>
                <c:pt idx="1099">
                  <c:v>1.2737780713342139</c:v>
                </c:pt>
                <c:pt idx="1100">
                  <c:v>1.2774108322324922</c:v>
                </c:pt>
                <c:pt idx="1101">
                  <c:v>1.2985468956406858</c:v>
                </c:pt>
                <c:pt idx="1102">
                  <c:v>1.2623844121532364</c:v>
                </c:pt>
                <c:pt idx="1103">
                  <c:v>1.2485138705416121</c:v>
                </c:pt>
                <c:pt idx="1104">
                  <c:v>1.2902906208718625</c:v>
                </c:pt>
                <c:pt idx="1105">
                  <c:v>1.2442206076618219</c:v>
                </c:pt>
                <c:pt idx="1106">
                  <c:v>1.2643659180977542</c:v>
                </c:pt>
                <c:pt idx="1107">
                  <c:v>1.2643659180977542</c:v>
                </c:pt>
                <c:pt idx="1108">
                  <c:v>1.2549537648613005</c:v>
                </c:pt>
                <c:pt idx="1109">
                  <c:v>1.2841809775429325</c:v>
                </c:pt>
                <c:pt idx="1110">
                  <c:v>1.299207397622187</c:v>
                </c:pt>
                <c:pt idx="1111">
                  <c:v>1.2708058124174326</c:v>
                </c:pt>
                <c:pt idx="1112">
                  <c:v>1.2840158520475562</c:v>
                </c:pt>
                <c:pt idx="1113">
                  <c:v>1.2836856010568041</c:v>
                </c:pt>
                <c:pt idx="1114">
                  <c:v>1.2579260237780714</c:v>
                </c:pt>
                <c:pt idx="1115">
                  <c:v>1.237285336856015</c:v>
                </c:pt>
                <c:pt idx="1116">
                  <c:v>1.2158190224570629</c:v>
                </c:pt>
                <c:pt idx="1117">
                  <c:v>1.1709048877146586</c:v>
                </c:pt>
                <c:pt idx="1118">
                  <c:v>1.1570343461030379</c:v>
                </c:pt>
                <c:pt idx="1119">
                  <c:v>1.1755284015852061</c:v>
                </c:pt>
                <c:pt idx="1120">
                  <c:v>1.1778401585204754</c:v>
                </c:pt>
                <c:pt idx="1121">
                  <c:v>1.2110303830911449</c:v>
                </c:pt>
                <c:pt idx="1122">
                  <c:v>1.1770145310435982</c:v>
                </c:pt>
                <c:pt idx="1123">
                  <c:v>1.1867569352708116</c:v>
                </c:pt>
                <c:pt idx="1124">
                  <c:v>1.2011228533685598</c:v>
                </c:pt>
                <c:pt idx="1125">
                  <c:v>1.1829590488771466</c:v>
                </c:pt>
                <c:pt idx="1126">
                  <c:v>1.2197820343461041</c:v>
                </c:pt>
                <c:pt idx="1127">
                  <c:v>1.2409180977542889</c:v>
                </c:pt>
                <c:pt idx="1128">
                  <c:v>1.2646961690885081</c:v>
                </c:pt>
                <c:pt idx="1129">
                  <c:v>1.2656869220607663</c:v>
                </c:pt>
                <c:pt idx="1130">
                  <c:v>1.2817040951122773</c:v>
                </c:pt>
                <c:pt idx="1131">
                  <c:v>1.2864927344782084</c:v>
                </c:pt>
                <c:pt idx="1132">
                  <c:v>1.3053170409511241</c:v>
                </c:pt>
                <c:pt idx="1133">
                  <c:v>1.3089498018494055</c:v>
                </c:pt>
                <c:pt idx="1134">
                  <c:v>1.3233157199471599</c:v>
                </c:pt>
                <c:pt idx="1135">
                  <c:v>1.3304161162483485</c:v>
                </c:pt>
                <c:pt idx="1136">
                  <c:v>1.3219947159841379</c:v>
                </c:pt>
                <c:pt idx="1137">
                  <c:v>1.3233157199471599</c:v>
                </c:pt>
                <c:pt idx="1138">
                  <c:v>1.3107661822985468</c:v>
                </c:pt>
                <c:pt idx="1139">
                  <c:v>1.2808784676354028</c:v>
                </c:pt>
                <c:pt idx="1140">
                  <c:v>1.2815389696169133</c:v>
                </c:pt>
                <c:pt idx="1141">
                  <c:v>1.2689894319683002</c:v>
                </c:pt>
                <c:pt idx="1142">
                  <c:v>1.2689894319683002</c:v>
                </c:pt>
                <c:pt idx="1143">
                  <c:v>1.2414134742404228</c:v>
                </c:pt>
                <c:pt idx="1144">
                  <c:v>1.2399273447820338</c:v>
                </c:pt>
                <c:pt idx="1145">
                  <c:v>1.2240752972258866</c:v>
                </c:pt>
                <c:pt idx="1146">
                  <c:v>1.200957727873184</c:v>
                </c:pt>
                <c:pt idx="1147">
                  <c:v>1.1918758256274768</c:v>
                </c:pt>
                <c:pt idx="1148">
                  <c:v>1.1993064729194178</c:v>
                </c:pt>
                <c:pt idx="1149">
                  <c:v>1.2012879788639381</c:v>
                </c:pt>
                <c:pt idx="1150">
                  <c:v>1.1666116248348761</c:v>
                </c:pt>
                <c:pt idx="1151">
                  <c:v>1.1756935270805813</c:v>
                </c:pt>
                <c:pt idx="1152">
                  <c:v>1.1819682959048812</c:v>
                </c:pt>
                <c:pt idx="1153">
                  <c:v>1.2209379128137383</c:v>
                </c:pt>
                <c:pt idx="1154">
                  <c:v>1.2511558784676353</c:v>
                </c:pt>
                <c:pt idx="1155">
                  <c:v>1.177344782034341</c:v>
                </c:pt>
                <c:pt idx="1156">
                  <c:v>1.1576948480845393</c:v>
                </c:pt>
                <c:pt idx="1157">
                  <c:v>1.1496036988110958</c:v>
                </c:pt>
                <c:pt idx="1158">
                  <c:v>1.1624834874504624</c:v>
                </c:pt>
                <c:pt idx="1159">
                  <c:v>1.1624834874504624</c:v>
                </c:pt>
                <c:pt idx="1160">
                  <c:v>1.194682959048885</c:v>
                </c:pt>
                <c:pt idx="1161">
                  <c:v>1.1804821664465122</c:v>
                </c:pt>
                <c:pt idx="1162">
                  <c:v>1.1804821664465122</c:v>
                </c:pt>
                <c:pt idx="1163">
                  <c:v>1.235468956406869</c:v>
                </c:pt>
                <c:pt idx="1164">
                  <c:v>1.2366248348745046</c:v>
                </c:pt>
                <c:pt idx="1165">
                  <c:v>1.2650264200792598</c:v>
                </c:pt>
                <c:pt idx="1166">
                  <c:v>1.2694848084544204</c:v>
                </c:pt>
                <c:pt idx="1167">
                  <c:v>1.2706406869220608</c:v>
                </c:pt>
                <c:pt idx="1168">
                  <c:v>1.2622192866578599</c:v>
                </c:pt>
                <c:pt idx="1169">
                  <c:v>1.2714663143989418</c:v>
                </c:pt>
                <c:pt idx="1170">
                  <c:v>1.2282034346103041</c:v>
                </c:pt>
                <c:pt idx="1171">
                  <c:v>1.2608982826948414</c:v>
                </c:pt>
                <c:pt idx="1172">
                  <c:v>1.2561096433289298</c:v>
                </c:pt>
                <c:pt idx="1173">
                  <c:v>1.2797225891677675</c:v>
                </c:pt>
                <c:pt idx="1174">
                  <c:v>1.2988771466314442</c:v>
                </c:pt>
                <c:pt idx="1175">
                  <c:v>1.2859973579920674</c:v>
                </c:pt>
                <c:pt idx="1176">
                  <c:v>1.3077939233817701</c:v>
                </c:pt>
                <c:pt idx="1177">
                  <c:v>1.3035006605019814</c:v>
                </c:pt>
                <c:pt idx="1178">
                  <c:v>1.3006935270805811</c:v>
                </c:pt>
                <c:pt idx="1179">
                  <c:v>1.3257926023778028</c:v>
                </c:pt>
                <c:pt idx="1180">
                  <c:v>1.3117569352708061</c:v>
                </c:pt>
                <c:pt idx="1181">
                  <c:v>1.3107661822985468</c:v>
                </c:pt>
                <c:pt idx="1182">
                  <c:v>1.2727873183619549</c:v>
                </c:pt>
                <c:pt idx="1183">
                  <c:v>1.3119220607661819</c:v>
                </c:pt>
                <c:pt idx="1184">
                  <c:v>1.3256274768824299</c:v>
                </c:pt>
                <c:pt idx="1185">
                  <c:v>1.3224900924702774</c:v>
                </c:pt>
                <c:pt idx="1186">
                  <c:v>1.2940885072655262</c:v>
                </c:pt>
                <c:pt idx="1187">
                  <c:v>1.2894649933949724</c:v>
                </c:pt>
                <c:pt idx="1188">
                  <c:v>1.3072985468956406</c:v>
                </c:pt>
                <c:pt idx="1189">
                  <c:v>1.2884742404227212</c:v>
                </c:pt>
                <c:pt idx="1190">
                  <c:v>1.2985468956406858</c:v>
                </c:pt>
                <c:pt idx="1191">
                  <c:v>1.2876486129458378</c:v>
                </c:pt>
                <c:pt idx="1192">
                  <c:v>1.3191875825627501</c:v>
                </c:pt>
                <c:pt idx="1193">
                  <c:v>1.3120871862615675</c:v>
                </c:pt>
                <c:pt idx="1194">
                  <c:v>1.3271136063408191</c:v>
                </c:pt>
                <c:pt idx="1195">
                  <c:v>1.3644319682959047</c:v>
                </c:pt>
                <c:pt idx="1196">
                  <c:v>1.3644319682959047</c:v>
                </c:pt>
                <c:pt idx="1197">
                  <c:v>1.3949801849405616</c:v>
                </c:pt>
                <c:pt idx="1198">
                  <c:v>1.4043923381770138</c:v>
                </c:pt>
                <c:pt idx="1199">
                  <c:v>1.3951453104359313</c:v>
                </c:pt>
                <c:pt idx="1200">
                  <c:v>1.3644319682959047</c:v>
                </c:pt>
                <c:pt idx="1201">
                  <c:v>1.366743725231176</c:v>
                </c:pt>
                <c:pt idx="1202">
                  <c:v>1.407034346103033</c:v>
                </c:pt>
                <c:pt idx="1203">
                  <c:v>1.3778071334214046</c:v>
                </c:pt>
                <c:pt idx="1204">
                  <c:v>1.4169418758256274</c:v>
                </c:pt>
                <c:pt idx="1205">
                  <c:v>1.4349405548216645</c:v>
                </c:pt>
                <c:pt idx="1206">
                  <c:v>1.4004293262879737</c:v>
                </c:pt>
                <c:pt idx="1207">
                  <c:v>1.3720277410832284</c:v>
                </c:pt>
                <c:pt idx="1208">
                  <c:v>1.399108322324967</c:v>
                </c:pt>
                <c:pt idx="1209">
                  <c:v>1.3961360634081901</c:v>
                </c:pt>
                <c:pt idx="1210">
                  <c:v>1.39663143989432</c:v>
                </c:pt>
                <c:pt idx="1211">
                  <c:v>1.4215653896961646</c:v>
                </c:pt>
                <c:pt idx="1212">
                  <c:v>1.431968295904877</c:v>
                </c:pt>
                <c:pt idx="1213">
                  <c:v>1.4133091149273438</c:v>
                </c:pt>
                <c:pt idx="1214">
                  <c:v>1.3967965653896959</c:v>
                </c:pt>
                <c:pt idx="1215">
                  <c:v>1.4336195508586518</c:v>
                </c:pt>
                <c:pt idx="1216">
                  <c:v>1.423216644649929</c:v>
                </c:pt>
                <c:pt idx="1217">
                  <c:v>1.4545904887714658</c:v>
                </c:pt>
                <c:pt idx="1218">
                  <c:v>1.4100066050198099</c:v>
                </c:pt>
                <c:pt idx="1219">
                  <c:v>1.3591479524438581</c:v>
                </c:pt>
                <c:pt idx="1220">
                  <c:v>1.324471598414795</c:v>
                </c:pt>
                <c:pt idx="1221">
                  <c:v>1.262879788639361</c:v>
                </c:pt>
                <c:pt idx="1222">
                  <c:v>1.2892998678995993</c:v>
                </c:pt>
                <c:pt idx="1223">
                  <c:v>1.3044914134742398</c:v>
                </c:pt>
                <c:pt idx="1224">
                  <c:v>1.2995376486129413</c:v>
                </c:pt>
                <c:pt idx="1225">
                  <c:v>1.3112615587846708</c:v>
                </c:pt>
                <c:pt idx="1226">
                  <c:v>1.262054161162484</c:v>
                </c:pt>
                <c:pt idx="1227">
                  <c:v>1.2197820343461041</c:v>
                </c:pt>
                <c:pt idx="1228">
                  <c:v>1.240422721268164</c:v>
                </c:pt>
                <c:pt idx="1229">
                  <c:v>1.1865918097754293</c:v>
                </c:pt>
                <c:pt idx="1230">
                  <c:v>1.1486129458388445</c:v>
                </c:pt>
                <c:pt idx="1231">
                  <c:v>1.1633091149273447</c:v>
                </c:pt>
                <c:pt idx="1232">
                  <c:v>1.1496036988110958</c:v>
                </c:pt>
                <c:pt idx="1233">
                  <c:v>1.1093130779392339</c:v>
                </c:pt>
                <c:pt idx="1234">
                  <c:v>1.1656208718626155</c:v>
                </c:pt>
                <c:pt idx="1235">
                  <c:v>1.2146631439894318</c:v>
                </c:pt>
                <c:pt idx="1236">
                  <c:v>1.2054161162483488</c:v>
                </c:pt>
                <c:pt idx="1237">
                  <c:v>1.2054161162483488</c:v>
                </c:pt>
                <c:pt idx="1238">
                  <c:v>1.2067371202113621</c:v>
                </c:pt>
                <c:pt idx="1239">
                  <c:v>1.2017833553500605</c:v>
                </c:pt>
                <c:pt idx="1240">
                  <c:v>1.2073976221928622</c:v>
                </c:pt>
                <c:pt idx="1241">
                  <c:v>1.1862615587846759</c:v>
                </c:pt>
                <c:pt idx="1242">
                  <c:v>1.1738771466314444</c:v>
                </c:pt>
                <c:pt idx="1243">
                  <c:v>1.1794914134742398</c:v>
                </c:pt>
                <c:pt idx="1244">
                  <c:v>1.2166446499339498</c:v>
                </c:pt>
                <c:pt idx="1245">
                  <c:v>1.2273778071334214</c:v>
                </c:pt>
                <c:pt idx="1246">
                  <c:v>1.2100396301188898</c:v>
                </c:pt>
                <c:pt idx="1247">
                  <c:v>1.2402575957727917</c:v>
                </c:pt>
                <c:pt idx="1248">
                  <c:v>1.2432298546895597</c:v>
                </c:pt>
                <c:pt idx="1249">
                  <c:v>1.2569352708058124</c:v>
                </c:pt>
                <c:pt idx="1250">
                  <c:v>1.2800528401585261</c:v>
                </c:pt>
                <c:pt idx="1251">
                  <c:v>1.2722919418758261</c:v>
                </c:pt>
                <c:pt idx="1252">
                  <c:v>1.296730515191546</c:v>
                </c:pt>
                <c:pt idx="1253">
                  <c:v>1.2892998678995993</c:v>
                </c:pt>
                <c:pt idx="1254">
                  <c:v>1.2420739762219331</c:v>
                </c:pt>
                <c:pt idx="1255">
                  <c:v>1.2412483487450459</c:v>
                </c:pt>
                <c:pt idx="1256">
                  <c:v>1.2584214002641947</c:v>
                </c:pt>
                <c:pt idx="1257">
                  <c:v>1.2658520475561426</c:v>
                </c:pt>
                <c:pt idx="1258">
                  <c:v>1.2253963011888998</c:v>
                </c:pt>
                <c:pt idx="1259">
                  <c:v>1.2374504623513869</c:v>
                </c:pt>
                <c:pt idx="1260">
                  <c:v>1.1844451783355419</c:v>
                </c:pt>
                <c:pt idx="1261">
                  <c:v>1.1847754293262978</c:v>
                </c:pt>
                <c:pt idx="1262">
                  <c:v>1.1847754293262978</c:v>
                </c:pt>
                <c:pt idx="1263">
                  <c:v>1.2067371202113621</c:v>
                </c:pt>
                <c:pt idx="1264">
                  <c:v>1.2049207397622193</c:v>
                </c:pt>
                <c:pt idx="1265">
                  <c:v>1.2311756935270755</c:v>
                </c:pt>
                <c:pt idx="1266">
                  <c:v>1.2417437252311756</c:v>
                </c:pt>
                <c:pt idx="1267">
                  <c:v>1.2277080581241653</c:v>
                </c:pt>
                <c:pt idx="1268">
                  <c:v>1.2623844121532364</c:v>
                </c:pt>
                <c:pt idx="1269">
                  <c:v>1.265356671070013</c:v>
                </c:pt>
                <c:pt idx="1270">
                  <c:v>1.2470277410832231</c:v>
                </c:pt>
                <c:pt idx="1271">
                  <c:v>1.2475231175693442</c:v>
                </c:pt>
                <c:pt idx="1272">
                  <c:v>1.2597424042272127</c:v>
                </c:pt>
                <c:pt idx="1273">
                  <c:v>1.2600726552179613</c:v>
                </c:pt>
                <c:pt idx="1274">
                  <c:v>1.2508256274768819</c:v>
                </c:pt>
                <c:pt idx="1275">
                  <c:v>1.2812087186261558</c:v>
                </c:pt>
                <c:pt idx="1276">
                  <c:v>1.2759247027740979</c:v>
                </c:pt>
                <c:pt idx="1277">
                  <c:v>1.2863276089828271</c:v>
                </c:pt>
                <c:pt idx="1278">
                  <c:v>1.2470277410832231</c:v>
                </c:pt>
                <c:pt idx="1279">
                  <c:v>1.2658520475561426</c:v>
                </c:pt>
                <c:pt idx="1280">
                  <c:v>1.2978863936591736</c:v>
                </c:pt>
                <c:pt idx="1281">
                  <c:v>1.2797225891677675</c:v>
                </c:pt>
                <c:pt idx="1282">
                  <c:v>1.3528731836195509</c:v>
                </c:pt>
                <c:pt idx="1283">
                  <c:v>1.380449141347424</c:v>
                </c:pt>
                <c:pt idx="1284">
                  <c:v>1.3830911492734479</c:v>
                </c:pt>
                <c:pt idx="1285">
                  <c:v>1.36889035667107</c:v>
                </c:pt>
                <c:pt idx="1286">
                  <c:v>1.3421400264200842</c:v>
                </c:pt>
                <c:pt idx="1287">
                  <c:v>1.3464332892998678</c:v>
                </c:pt>
                <c:pt idx="1288">
                  <c:v>1.3191875825627501</c:v>
                </c:pt>
                <c:pt idx="1289">
                  <c:v>1.2851717305151871</c:v>
                </c:pt>
                <c:pt idx="1290">
                  <c:v>1.265356671070013</c:v>
                </c:pt>
                <c:pt idx="1291">
                  <c:v>1.2407529722589181</c:v>
                </c:pt>
                <c:pt idx="1292">
                  <c:v>1.2311756935270755</c:v>
                </c:pt>
                <c:pt idx="1293">
                  <c:v>1.2671730515191499</c:v>
                </c:pt>
                <c:pt idx="1294">
                  <c:v>1.2400924702774108</c:v>
                </c:pt>
                <c:pt idx="1295">
                  <c:v>1.2357992073976114</c:v>
                </c:pt>
                <c:pt idx="1296">
                  <c:v>1.2133421400264202</c:v>
                </c:pt>
                <c:pt idx="1297">
                  <c:v>1.2067371202113621</c:v>
                </c:pt>
                <c:pt idx="1298">
                  <c:v>1.1659511228533685</c:v>
                </c:pt>
                <c:pt idx="1299">
                  <c:v>1.1680977542932676</c:v>
                </c:pt>
                <c:pt idx="1300">
                  <c:v>1.2301849405548215</c:v>
                </c:pt>
                <c:pt idx="1301">
                  <c:v>1.2410832232496696</c:v>
                </c:pt>
                <c:pt idx="1302">
                  <c:v>1.2557793923381677</c:v>
                </c:pt>
                <c:pt idx="1303">
                  <c:v>1.2468626155878424</c:v>
                </c:pt>
                <c:pt idx="1304">
                  <c:v>1.2471928665786001</c:v>
                </c:pt>
                <c:pt idx="1305">
                  <c:v>1.237285336856015</c:v>
                </c:pt>
                <c:pt idx="1306">
                  <c:v>1.2389365918097754</c:v>
                </c:pt>
                <c:pt idx="1307">
                  <c:v>1.2389365918097754</c:v>
                </c:pt>
                <c:pt idx="1308">
                  <c:v>1.2513210039630118</c:v>
                </c:pt>
                <c:pt idx="1309">
                  <c:v>1.2793923381770138</c:v>
                </c:pt>
                <c:pt idx="1310">
                  <c:v>1.2858322324966958</c:v>
                </c:pt>
                <c:pt idx="1311">
                  <c:v>1.2803830911492735</c:v>
                </c:pt>
                <c:pt idx="1312">
                  <c:v>1.2965653896961691</c:v>
                </c:pt>
                <c:pt idx="1313">
                  <c:v>1.3026750330250991</c:v>
                </c:pt>
                <c:pt idx="1314">
                  <c:v>1.2955746367239098</c:v>
                </c:pt>
                <c:pt idx="1315">
                  <c:v>1.3026750330250991</c:v>
                </c:pt>
                <c:pt idx="1316">
                  <c:v>1.2785667107001277</c:v>
                </c:pt>
                <c:pt idx="1317">
                  <c:v>1.3114266842800484</c:v>
                </c:pt>
                <c:pt idx="1318">
                  <c:v>1.3005284015852061</c:v>
                </c:pt>
                <c:pt idx="1319">
                  <c:v>1.2762549537648613</c:v>
                </c:pt>
                <c:pt idx="1320">
                  <c:v>1.2828599735799207</c:v>
                </c:pt>
                <c:pt idx="1321">
                  <c:v>1.3000330250990753</c:v>
                </c:pt>
                <c:pt idx="1322">
                  <c:v>1.2831902245706737</c:v>
                </c:pt>
                <c:pt idx="1323">
                  <c:v>1.3068031704095111</c:v>
                </c:pt>
                <c:pt idx="1324">
                  <c:v>1.3010237780713338</c:v>
                </c:pt>
                <c:pt idx="1325">
                  <c:v>1.3337186261558784</c:v>
                </c:pt>
                <c:pt idx="1326">
                  <c:v>1.365422721268164</c:v>
                </c:pt>
                <c:pt idx="1327">
                  <c:v>1.3774768824306474</c:v>
                </c:pt>
                <c:pt idx="1328">
                  <c:v>1.376321003963012</c:v>
                </c:pt>
                <c:pt idx="1329">
                  <c:v>1.4037318361955078</c:v>
                </c:pt>
                <c:pt idx="1330">
                  <c:v>1.3816050198150593</c:v>
                </c:pt>
                <c:pt idx="1331">
                  <c:v>1.3850726552179611</c:v>
                </c:pt>
                <c:pt idx="1332">
                  <c:v>1.3718626155878422</c:v>
                </c:pt>
                <c:pt idx="1333">
                  <c:v>1.3703764861294578</c:v>
                </c:pt>
                <c:pt idx="1334">
                  <c:v>1.3872192866578599</c:v>
                </c:pt>
                <c:pt idx="1335">
                  <c:v>1.3796235138705415</c:v>
                </c:pt>
                <c:pt idx="1336">
                  <c:v>1.3530383091149272</c:v>
                </c:pt>
                <c:pt idx="1337">
                  <c:v>1.3589828269484865</c:v>
                </c:pt>
                <c:pt idx="1338">
                  <c:v>1.3394980184940506</c:v>
                </c:pt>
                <c:pt idx="1339">
                  <c:v>1.3487450462351387</c:v>
                </c:pt>
                <c:pt idx="1340">
                  <c:v>1.3421400264200842</c:v>
                </c:pt>
                <c:pt idx="1341">
                  <c:v>1.3333883751651254</c:v>
                </c:pt>
                <c:pt idx="1342">
                  <c:v>1.3525429326288045</c:v>
                </c:pt>
                <c:pt idx="1343">
                  <c:v>1.3642668428005285</c:v>
                </c:pt>
                <c:pt idx="1344">
                  <c:v>1.3419749009247026</c:v>
                </c:pt>
                <c:pt idx="1345">
                  <c:v>1.3700462351387097</c:v>
                </c:pt>
                <c:pt idx="1346">
                  <c:v>1.3617899603698811</c:v>
                </c:pt>
                <c:pt idx="1347">
                  <c:v>1.3880449141347468</c:v>
                </c:pt>
                <c:pt idx="1348">
                  <c:v>1.3987780713342184</c:v>
                </c:pt>
                <c:pt idx="1349">
                  <c:v>1.4090158520475558</c:v>
                </c:pt>
                <c:pt idx="1350">
                  <c:v>1.4337846763540232</c:v>
                </c:pt>
                <c:pt idx="1351">
                  <c:v>1.4374174372523116</c:v>
                </c:pt>
                <c:pt idx="1352">
                  <c:v>1.4390686922060698</c:v>
                </c:pt>
                <c:pt idx="1353">
                  <c:v>1.4519484808454375</c:v>
                </c:pt>
                <c:pt idx="1354">
                  <c:v>1.4517833553500605</c:v>
                </c:pt>
                <c:pt idx="1355">
                  <c:v>1.4544253632760897</c:v>
                </c:pt>
                <c:pt idx="1356">
                  <c:v>1.4212351387054158</c:v>
                </c:pt>
                <c:pt idx="1357">
                  <c:v>1.4116578599735801</c:v>
                </c:pt>
                <c:pt idx="1358">
                  <c:v>1.3867239101717321</c:v>
                </c:pt>
                <c:pt idx="1359">
                  <c:v>1.3764861294583957</c:v>
                </c:pt>
                <c:pt idx="1360">
                  <c:v>1.3821003963011889</c:v>
                </c:pt>
                <c:pt idx="1361">
                  <c:v>1.3733487450462361</c:v>
                </c:pt>
                <c:pt idx="1362">
                  <c:v>1.3596433289299859</c:v>
                </c:pt>
                <c:pt idx="1363">
                  <c:v>1.3601387054161163</c:v>
                </c:pt>
                <c:pt idx="1364">
                  <c:v>1.3958058124174328</c:v>
                </c:pt>
                <c:pt idx="1365">
                  <c:v>1.3958058124174328</c:v>
                </c:pt>
                <c:pt idx="1366">
                  <c:v>1.3999339498018537</c:v>
                </c:pt>
                <c:pt idx="1367">
                  <c:v>1.418428005284011</c:v>
                </c:pt>
                <c:pt idx="1368">
                  <c:v>1.4204095112285335</c:v>
                </c:pt>
                <c:pt idx="1369">
                  <c:v>1.4623513870541534</c:v>
                </c:pt>
                <c:pt idx="1370">
                  <c:v>1.4757265521796465</c:v>
                </c:pt>
                <c:pt idx="1371">
                  <c:v>1.4968626155878424</c:v>
                </c:pt>
                <c:pt idx="1372">
                  <c:v>1.5067701453104358</c:v>
                </c:pt>
                <c:pt idx="1373">
                  <c:v>1.4990092470277352</c:v>
                </c:pt>
                <c:pt idx="1374">
                  <c:v>1.4818361955085813</c:v>
                </c:pt>
                <c:pt idx="1375">
                  <c:v>1.4849735799207444</c:v>
                </c:pt>
                <c:pt idx="1376">
                  <c:v>1.4785336856010558</c:v>
                </c:pt>
                <c:pt idx="1377">
                  <c:v>1.4927344782034302</c:v>
                </c:pt>
                <c:pt idx="1378">
                  <c:v>1.496532364597094</c:v>
                </c:pt>
                <c:pt idx="1379">
                  <c:v>1.5080911492734477</c:v>
                </c:pt>
                <c:pt idx="1380">
                  <c:v>1.5041281373844118</c:v>
                </c:pt>
                <c:pt idx="1381">
                  <c:v>1.504458388375165</c:v>
                </c:pt>
                <c:pt idx="1382">
                  <c:v>1.5077608982826869</c:v>
                </c:pt>
                <c:pt idx="1383">
                  <c:v>1.5374834874504577</c:v>
                </c:pt>
                <c:pt idx="1384">
                  <c:v>1.5447490092470277</c:v>
                </c:pt>
                <c:pt idx="1385">
                  <c:v>1.54607001321004</c:v>
                </c:pt>
                <c:pt idx="1386">
                  <c:v>1.54607001321004</c:v>
                </c:pt>
                <c:pt idx="1387">
                  <c:v>1.5369881109643329</c:v>
                </c:pt>
                <c:pt idx="1388">
                  <c:v>1.5442536327608982</c:v>
                </c:pt>
                <c:pt idx="1389">
                  <c:v>1.5442536327608982</c:v>
                </c:pt>
                <c:pt idx="1390">
                  <c:v>1.5274108322324922</c:v>
                </c:pt>
                <c:pt idx="1391">
                  <c:v>1.5394649933949724</c:v>
                </c:pt>
                <c:pt idx="1392">
                  <c:v>1.5822324966974899</c:v>
                </c:pt>
                <c:pt idx="1393">
                  <c:v>1.5442536327608982</c:v>
                </c:pt>
                <c:pt idx="1394">
                  <c:v>1.5698480845442535</c:v>
                </c:pt>
                <c:pt idx="1395">
                  <c:v>1.5678665785997359</c:v>
                </c:pt>
                <c:pt idx="1396">
                  <c:v>1.556307793923382</c:v>
                </c:pt>
                <c:pt idx="1397">
                  <c:v>1.5695178335535063</c:v>
                </c:pt>
                <c:pt idx="1398">
                  <c:v>1.5984147952443808</c:v>
                </c:pt>
                <c:pt idx="1399">
                  <c:v>1.6159180977542889</c:v>
                </c:pt>
                <c:pt idx="1400">
                  <c:v>1.6159180977542889</c:v>
                </c:pt>
                <c:pt idx="1401">
                  <c:v>1.6159180977542889</c:v>
                </c:pt>
                <c:pt idx="1402">
                  <c:v>1.6159180977542889</c:v>
                </c:pt>
                <c:pt idx="1403">
                  <c:v>1.615422721268164</c:v>
                </c:pt>
                <c:pt idx="1404">
                  <c:v>1.6251651254953765</c:v>
                </c:pt>
                <c:pt idx="1405">
                  <c:v>1.5896631439894318</c:v>
                </c:pt>
                <c:pt idx="1406">
                  <c:v>1.5990752972258868</c:v>
                </c:pt>
                <c:pt idx="1407">
                  <c:v>1.5977542932628745</c:v>
                </c:pt>
                <c:pt idx="1408">
                  <c:v>1.5977542932628745</c:v>
                </c:pt>
                <c:pt idx="1409">
                  <c:v>1.5858652575957677</c:v>
                </c:pt>
                <c:pt idx="1410">
                  <c:v>1.5931307793923382</c:v>
                </c:pt>
                <c:pt idx="1411">
                  <c:v>1.6027080581241699</c:v>
                </c:pt>
                <c:pt idx="1412">
                  <c:v>1.6342470277410901</c:v>
                </c:pt>
                <c:pt idx="1413">
                  <c:v>1.6578599735799209</c:v>
                </c:pt>
                <c:pt idx="1414">
                  <c:v>1.6727212681638044</c:v>
                </c:pt>
                <c:pt idx="1415">
                  <c:v>1.6791611624834875</c:v>
                </c:pt>
                <c:pt idx="1416">
                  <c:v>1.641842800528402</c:v>
                </c:pt>
                <c:pt idx="1417">
                  <c:v>1.6420079260237894</c:v>
                </c:pt>
                <c:pt idx="1418">
                  <c:v>1.6388705416116305</c:v>
                </c:pt>
                <c:pt idx="1419">
                  <c:v>1.6538969616908861</c:v>
                </c:pt>
                <c:pt idx="1420">
                  <c:v>1.6634742404227212</c:v>
                </c:pt>
                <c:pt idx="1421">
                  <c:v>1.650099075297226</c:v>
                </c:pt>
                <c:pt idx="1422">
                  <c:v>1.702774108322324</c:v>
                </c:pt>
                <c:pt idx="1423">
                  <c:v>1.6922060766182365</c:v>
                </c:pt>
                <c:pt idx="1424">
                  <c:v>1.6971598414795261</c:v>
                </c:pt>
                <c:pt idx="1425">
                  <c:v>1.708223249669748</c:v>
                </c:pt>
                <c:pt idx="1426">
                  <c:v>1.6875825627476881</c:v>
                </c:pt>
                <c:pt idx="1427">
                  <c:v>1.6875825627476881</c:v>
                </c:pt>
                <c:pt idx="1428">
                  <c:v>1.7638705416116256</c:v>
                </c:pt>
                <c:pt idx="1429">
                  <c:v>1.8125825627476881</c:v>
                </c:pt>
                <c:pt idx="1430">
                  <c:v>1.8809445178335533</c:v>
                </c:pt>
                <c:pt idx="1431">
                  <c:v>1.8406538969616921</c:v>
                </c:pt>
                <c:pt idx="1432">
                  <c:v>1.8538639365918101</c:v>
                </c:pt>
                <c:pt idx="1433">
                  <c:v>1.871532364597094</c:v>
                </c:pt>
                <c:pt idx="1434">
                  <c:v>1.9301519154557509</c:v>
                </c:pt>
                <c:pt idx="1435">
                  <c:v>1.8893659180977542</c:v>
                </c:pt>
                <c:pt idx="1436">
                  <c:v>1.9106671070013219</c:v>
                </c:pt>
                <c:pt idx="1437">
                  <c:v>1.9250330250990746</c:v>
                </c:pt>
                <c:pt idx="1438">
                  <c:v>1.8546895640686969</c:v>
                </c:pt>
                <c:pt idx="1439">
                  <c:v>1.9020805812417529</c:v>
                </c:pt>
                <c:pt idx="1440">
                  <c:v>1.8835865257595781</c:v>
                </c:pt>
                <c:pt idx="1441">
                  <c:v>1.8835865257595781</c:v>
                </c:pt>
                <c:pt idx="1442">
                  <c:v>1.8650924702774108</c:v>
                </c:pt>
                <c:pt idx="1443">
                  <c:v>1.8347093791281373</c:v>
                </c:pt>
                <c:pt idx="1444">
                  <c:v>1.8322324966974899</c:v>
                </c:pt>
                <c:pt idx="1445">
                  <c:v>1.8854029062087254</c:v>
                </c:pt>
                <c:pt idx="1446">
                  <c:v>1.8845772787318409</c:v>
                </c:pt>
                <c:pt idx="1447">
                  <c:v>1.8976221928665786</c:v>
                </c:pt>
                <c:pt idx="1448">
                  <c:v>1.9093461030383099</c:v>
                </c:pt>
                <c:pt idx="1449">
                  <c:v>1.9096763540290613</c:v>
                </c:pt>
                <c:pt idx="1450">
                  <c:v>1.9057133421400254</c:v>
                </c:pt>
                <c:pt idx="1451">
                  <c:v>1.9063738441215381</c:v>
                </c:pt>
                <c:pt idx="1452">
                  <c:v>1.9146301188903561</c:v>
                </c:pt>
                <c:pt idx="1453">
                  <c:v>1.908520475561426</c:v>
                </c:pt>
                <c:pt idx="1454">
                  <c:v>1.904722589167771</c:v>
                </c:pt>
                <c:pt idx="1455">
                  <c:v>1.9309775429326299</c:v>
                </c:pt>
                <c:pt idx="1456">
                  <c:v>1.9588837516512601</c:v>
                </c:pt>
                <c:pt idx="1457">
                  <c:v>1.982661822985468</c:v>
                </c:pt>
                <c:pt idx="1458">
                  <c:v>2.0288969616908847</c:v>
                </c:pt>
                <c:pt idx="1459">
                  <c:v>2.0312087186261558</c:v>
                </c:pt>
                <c:pt idx="1460">
                  <c:v>2.0293923381770202</c:v>
                </c:pt>
                <c:pt idx="1461">
                  <c:v>2.0855350066050202</c:v>
                </c:pt>
                <c:pt idx="1462">
                  <c:v>2.0881770145310452</c:v>
                </c:pt>
                <c:pt idx="1463">
                  <c:v>2.0034676354029082</c:v>
                </c:pt>
                <c:pt idx="1464">
                  <c:v>2.0260898282694848</c:v>
                </c:pt>
                <c:pt idx="1465">
                  <c:v>2.0267503302509904</c:v>
                </c:pt>
                <c:pt idx="1466">
                  <c:v>2.0579590488771577</c:v>
                </c:pt>
                <c:pt idx="1467">
                  <c:v>2.0094121532364597</c:v>
                </c:pt>
                <c:pt idx="1468">
                  <c:v>2.0037978863936612</c:v>
                </c:pt>
                <c:pt idx="1469">
                  <c:v>2.0518494055481962</c:v>
                </c:pt>
                <c:pt idx="1470">
                  <c:v>2.0416116248348737</c:v>
                </c:pt>
                <c:pt idx="1471">
                  <c:v>2.0566380449141337</c:v>
                </c:pt>
                <c:pt idx="1472">
                  <c:v>2.0630779392338177</c:v>
                </c:pt>
                <c:pt idx="1473">
                  <c:v>2.0903236459709484</c:v>
                </c:pt>
                <c:pt idx="1474">
                  <c:v>2.0903236459709484</c:v>
                </c:pt>
                <c:pt idx="1475">
                  <c:v>2.0911492734478188</c:v>
                </c:pt>
                <c:pt idx="1476">
                  <c:v>2.0477212681638193</c:v>
                </c:pt>
                <c:pt idx="1477">
                  <c:v>2.0071003963011886</c:v>
                </c:pt>
                <c:pt idx="1478">
                  <c:v>1.8482496697490101</c:v>
                </c:pt>
                <c:pt idx="1479">
                  <c:v>1.8773117569352706</c:v>
                </c:pt>
                <c:pt idx="1480">
                  <c:v>1.8693857331571992</c:v>
                </c:pt>
                <c:pt idx="1481">
                  <c:v>1.9455085865257635</c:v>
                </c:pt>
                <c:pt idx="1482">
                  <c:v>1.9098414795244374</c:v>
                </c:pt>
                <c:pt idx="1483">
                  <c:v>1.8637714663143978</c:v>
                </c:pt>
                <c:pt idx="1484">
                  <c:v>1.8672391017173051</c:v>
                </c:pt>
                <c:pt idx="1485">
                  <c:v>1.8778071334214046</c:v>
                </c:pt>
                <c:pt idx="1486">
                  <c:v>1.806307793923382</c:v>
                </c:pt>
                <c:pt idx="1487">
                  <c:v>1.8583223249669807</c:v>
                </c:pt>
                <c:pt idx="1488">
                  <c:v>1.869220607661823</c:v>
                </c:pt>
                <c:pt idx="1489">
                  <c:v>1.8370211360634079</c:v>
                </c:pt>
                <c:pt idx="1490">
                  <c:v>1.8185270805812421</c:v>
                </c:pt>
                <c:pt idx="1491">
                  <c:v>1.8579920739762221</c:v>
                </c:pt>
                <c:pt idx="1492">
                  <c:v>1.8901915455746359</c:v>
                </c:pt>
                <c:pt idx="1493">
                  <c:v>1.8999339498018537</c:v>
                </c:pt>
                <c:pt idx="1494">
                  <c:v>1.8964663143989431</c:v>
                </c:pt>
                <c:pt idx="1495">
                  <c:v>1.8964663143989431</c:v>
                </c:pt>
                <c:pt idx="1496">
                  <c:v>1.9349405548216696</c:v>
                </c:pt>
                <c:pt idx="1497">
                  <c:v>1.9179326287978857</c:v>
                </c:pt>
                <c:pt idx="1498">
                  <c:v>1.8873844121532364</c:v>
                </c:pt>
                <c:pt idx="1499">
                  <c:v>1.9004293262879779</c:v>
                </c:pt>
                <c:pt idx="1500">
                  <c:v>1.9055482166446491</c:v>
                </c:pt>
                <c:pt idx="1501">
                  <c:v>1.9177675033025099</c:v>
                </c:pt>
                <c:pt idx="1502">
                  <c:v>1.955581241743729</c:v>
                </c:pt>
                <c:pt idx="1503">
                  <c:v>1.9806803170409504</c:v>
                </c:pt>
                <c:pt idx="1504">
                  <c:v>1.9602047556142654</c:v>
                </c:pt>
                <c:pt idx="1505">
                  <c:v>1.9895970937912819</c:v>
                </c:pt>
                <c:pt idx="1506">
                  <c:v>1.9872853368560186</c:v>
                </c:pt>
                <c:pt idx="1507">
                  <c:v>1.8934940554821582</c:v>
                </c:pt>
                <c:pt idx="1508">
                  <c:v>1.8938243064729143</c:v>
                </c:pt>
                <c:pt idx="1509">
                  <c:v>1.8781373844121541</c:v>
                </c:pt>
                <c:pt idx="1510">
                  <c:v>1.8528731836195507</c:v>
                </c:pt>
                <c:pt idx="1511">
                  <c:v>1.8497357992073931</c:v>
                </c:pt>
                <c:pt idx="1512">
                  <c:v>1.8756605019815114</c:v>
                </c:pt>
                <c:pt idx="1513">
                  <c:v>1.7878137384412165</c:v>
                </c:pt>
                <c:pt idx="1514">
                  <c:v>1.7303500660501989</c:v>
                </c:pt>
                <c:pt idx="1515">
                  <c:v>1.7267173051519165</c:v>
                </c:pt>
                <c:pt idx="1516">
                  <c:v>1.7762549537648618</c:v>
                </c:pt>
                <c:pt idx="1517">
                  <c:v>1.8409841479524438</c:v>
                </c:pt>
                <c:pt idx="1518">
                  <c:v>1.8446169088507323</c:v>
                </c:pt>
                <c:pt idx="1519">
                  <c:v>1.8134081902245698</c:v>
                </c:pt>
                <c:pt idx="1520">
                  <c:v>1.8134081902245698</c:v>
                </c:pt>
                <c:pt idx="1521">
                  <c:v>1.8693857331571992</c:v>
                </c:pt>
                <c:pt idx="1522">
                  <c:v>1.8749999999999998</c:v>
                </c:pt>
                <c:pt idx="1523">
                  <c:v>1.9385733157199463</c:v>
                </c:pt>
                <c:pt idx="1524">
                  <c:v>1.9385733157199463</c:v>
                </c:pt>
                <c:pt idx="1525">
                  <c:v>1.937747688243064</c:v>
                </c:pt>
                <c:pt idx="1526">
                  <c:v>1.9379128137384418</c:v>
                </c:pt>
                <c:pt idx="1527">
                  <c:v>1.9560766182298535</c:v>
                </c:pt>
                <c:pt idx="1528">
                  <c:v>1.9382430647291977</c:v>
                </c:pt>
                <c:pt idx="1529">
                  <c:v>1.9494715984147946</c:v>
                </c:pt>
                <c:pt idx="1530">
                  <c:v>1.9327939233817772</c:v>
                </c:pt>
                <c:pt idx="1531">
                  <c:v>1.9514531043593168</c:v>
                </c:pt>
                <c:pt idx="1532">
                  <c:v>1.9570673712021138</c:v>
                </c:pt>
                <c:pt idx="1533">
                  <c:v>1.9526089828269522</c:v>
                </c:pt>
                <c:pt idx="1534">
                  <c:v>1.9648282694848078</c:v>
                </c:pt>
                <c:pt idx="1535">
                  <c:v>1.9529392338177018</c:v>
                </c:pt>
                <c:pt idx="1536">
                  <c:v>1.9507926023778064</c:v>
                </c:pt>
                <c:pt idx="1537">
                  <c:v>1.9483157199471599</c:v>
                </c:pt>
                <c:pt idx="1538">
                  <c:v>1.9511228533685598</c:v>
                </c:pt>
                <c:pt idx="1539">
                  <c:v>1.914299867899603</c:v>
                </c:pt>
                <c:pt idx="1540">
                  <c:v>1.9215653896961684</c:v>
                </c:pt>
                <c:pt idx="1541">
                  <c:v>1.9157859973579912</c:v>
                </c:pt>
                <c:pt idx="1542">
                  <c:v>1.8781373844121541</c:v>
                </c:pt>
                <c:pt idx="1543">
                  <c:v>1.8200132100396298</c:v>
                </c:pt>
                <c:pt idx="1544">
                  <c:v>1.7655217965653827</c:v>
                </c:pt>
                <c:pt idx="1545">
                  <c:v>1.7017833553500612</c:v>
                </c:pt>
                <c:pt idx="1546">
                  <c:v>1.7111955085865265</c:v>
                </c:pt>
                <c:pt idx="1547">
                  <c:v>1.714663143989432</c:v>
                </c:pt>
                <c:pt idx="1548">
                  <c:v>1.780383091149274</c:v>
                </c:pt>
                <c:pt idx="1549">
                  <c:v>1.7861624834874501</c:v>
                </c:pt>
                <c:pt idx="1550">
                  <c:v>1.7980515191545585</c:v>
                </c:pt>
                <c:pt idx="1551">
                  <c:v>1.8112615587846708</c:v>
                </c:pt>
                <c:pt idx="1552">
                  <c:v>1.8390026420079215</c:v>
                </c:pt>
                <c:pt idx="1553">
                  <c:v>1.7892998678995999</c:v>
                </c:pt>
                <c:pt idx="1554">
                  <c:v>1.8059775429326288</c:v>
                </c:pt>
                <c:pt idx="1555">
                  <c:v>1.797060766182299</c:v>
                </c:pt>
                <c:pt idx="1556">
                  <c:v>1.8221598414795261</c:v>
                </c:pt>
                <c:pt idx="1557">
                  <c:v>1.8479194187582562</c:v>
                </c:pt>
                <c:pt idx="1558">
                  <c:v>1.8479194187582562</c:v>
                </c:pt>
                <c:pt idx="1559">
                  <c:v>1.8541941875825618</c:v>
                </c:pt>
                <c:pt idx="1560">
                  <c:v>1.8541941875825618</c:v>
                </c:pt>
                <c:pt idx="1561">
                  <c:v>1.9086856010568094</c:v>
                </c:pt>
                <c:pt idx="1562">
                  <c:v>1.9233817701453098</c:v>
                </c:pt>
                <c:pt idx="1563">
                  <c:v>1.9225561426684279</c:v>
                </c:pt>
                <c:pt idx="1564">
                  <c:v>1.9141347424042265</c:v>
                </c:pt>
                <c:pt idx="1565">
                  <c:v>1.9141347424042265</c:v>
                </c:pt>
                <c:pt idx="1566">
                  <c:v>1.8707067371202113</c:v>
                </c:pt>
                <c:pt idx="1567">
                  <c:v>1.9402245706737162</c:v>
                </c:pt>
                <c:pt idx="1568">
                  <c:v>1.9483157199471599</c:v>
                </c:pt>
                <c:pt idx="1569">
                  <c:v>1.9005944517833546</c:v>
                </c:pt>
                <c:pt idx="1570">
                  <c:v>1.8948150594451783</c:v>
                </c:pt>
                <c:pt idx="1571">
                  <c:v>1.8837516512549488</c:v>
                </c:pt>
                <c:pt idx="1572">
                  <c:v>1.867569352708053</c:v>
                </c:pt>
                <c:pt idx="1573">
                  <c:v>1.9271796565389685</c:v>
                </c:pt>
                <c:pt idx="1574">
                  <c:v>1.9197490092470271</c:v>
                </c:pt>
                <c:pt idx="1575">
                  <c:v>1.8641017173051475</c:v>
                </c:pt>
                <c:pt idx="1576">
                  <c:v>1.8888705416116305</c:v>
                </c:pt>
                <c:pt idx="1577">
                  <c:v>1.8867239101717321</c:v>
                </c:pt>
                <c:pt idx="1578">
                  <c:v>1.8033355350066049</c:v>
                </c:pt>
                <c:pt idx="1579">
                  <c:v>1.8026750330250991</c:v>
                </c:pt>
                <c:pt idx="1580">
                  <c:v>1.781704095112278</c:v>
                </c:pt>
                <c:pt idx="1581">
                  <c:v>1.8087846763540292</c:v>
                </c:pt>
                <c:pt idx="1582">
                  <c:v>1.791941875825628</c:v>
                </c:pt>
                <c:pt idx="1583">
                  <c:v>1.7681638044914145</c:v>
                </c:pt>
                <c:pt idx="1584">
                  <c:v>1.7407529722589186</c:v>
                </c:pt>
                <c:pt idx="1585">
                  <c:v>1.7108652575957686</c:v>
                </c:pt>
                <c:pt idx="1586">
                  <c:v>1.6816380449141348</c:v>
                </c:pt>
                <c:pt idx="1587">
                  <c:v>1.7135072655217971</c:v>
                </c:pt>
                <c:pt idx="1588">
                  <c:v>1.7235799207397628</c:v>
                </c:pt>
                <c:pt idx="1589">
                  <c:v>1.7595772787318369</c:v>
                </c:pt>
                <c:pt idx="1590">
                  <c:v>1.8079590488771458</c:v>
                </c:pt>
                <c:pt idx="1591">
                  <c:v>1.8035006605019814</c:v>
                </c:pt>
                <c:pt idx="1592">
                  <c:v>1.8566710700132101</c:v>
                </c:pt>
                <c:pt idx="1593">
                  <c:v>1.8568361955085866</c:v>
                </c:pt>
                <c:pt idx="1594">
                  <c:v>1.887879788639361</c:v>
                </c:pt>
                <c:pt idx="1595">
                  <c:v>1.8645970937912821</c:v>
                </c:pt>
                <c:pt idx="1596">
                  <c:v>1.8507265521796508</c:v>
                </c:pt>
                <c:pt idx="1597">
                  <c:v>1.8454425363276101</c:v>
                </c:pt>
                <c:pt idx="1598">
                  <c:v>1.7998678996036994</c:v>
                </c:pt>
                <c:pt idx="1599">
                  <c:v>1.8428005284015909</c:v>
                </c:pt>
                <c:pt idx="1600">
                  <c:v>1.8439564068692205</c:v>
                </c:pt>
                <c:pt idx="1601">
                  <c:v>1.8512219286657861</c:v>
                </c:pt>
                <c:pt idx="1602">
                  <c:v>1.8234808454425364</c:v>
                </c:pt>
                <c:pt idx="1603">
                  <c:v>1.8568361955085866</c:v>
                </c:pt>
                <c:pt idx="1604">
                  <c:v>1.8165455746367341</c:v>
                </c:pt>
                <c:pt idx="1605">
                  <c:v>1.7904557463672408</c:v>
                </c:pt>
                <c:pt idx="1606">
                  <c:v>1.7663474240422792</c:v>
                </c:pt>
                <c:pt idx="1607">
                  <c:v>1.829920739762219</c:v>
                </c:pt>
                <c:pt idx="1608">
                  <c:v>1.8289299867899598</c:v>
                </c:pt>
                <c:pt idx="1609">
                  <c:v>1.8530383091149272</c:v>
                </c:pt>
                <c:pt idx="1610">
                  <c:v>1.8948150594451783</c:v>
                </c:pt>
                <c:pt idx="1611">
                  <c:v>1.9090158520475558</c:v>
                </c:pt>
                <c:pt idx="1612">
                  <c:v>1.903731836195508</c:v>
                </c:pt>
                <c:pt idx="1613">
                  <c:v>1.8712021136063421</c:v>
                </c:pt>
                <c:pt idx="1614">
                  <c:v>1.8895310435931298</c:v>
                </c:pt>
                <c:pt idx="1615">
                  <c:v>1.8588177014531091</c:v>
                </c:pt>
                <c:pt idx="1616">
                  <c:v>1.8477542932628745</c:v>
                </c:pt>
                <c:pt idx="1617">
                  <c:v>1.8479194187582562</c:v>
                </c:pt>
                <c:pt idx="1618">
                  <c:v>1.803996036988111</c:v>
                </c:pt>
                <c:pt idx="1619">
                  <c:v>1.780383091149274</c:v>
                </c:pt>
                <c:pt idx="1620">
                  <c:v>1.7500000000000007</c:v>
                </c:pt>
                <c:pt idx="1621">
                  <c:v>1.7795574636723925</c:v>
                </c:pt>
                <c:pt idx="1622">
                  <c:v>1.7640356671070019</c:v>
                </c:pt>
                <c:pt idx="1623">
                  <c:v>1.7640356671070019</c:v>
                </c:pt>
                <c:pt idx="1624">
                  <c:v>1.7516512549537655</c:v>
                </c:pt>
                <c:pt idx="1625">
                  <c:v>1.8061426684280095</c:v>
                </c:pt>
                <c:pt idx="1626">
                  <c:v>1.8370211360634079</c:v>
                </c:pt>
                <c:pt idx="1627">
                  <c:v>1.8365257595772786</c:v>
                </c:pt>
                <c:pt idx="1628">
                  <c:v>1.797060766182299</c:v>
                </c:pt>
                <c:pt idx="1629">
                  <c:v>1.8096103038309115</c:v>
                </c:pt>
                <c:pt idx="1630">
                  <c:v>1.8193527080581242</c:v>
                </c:pt>
                <c:pt idx="1631">
                  <c:v>1.8190224570673652</c:v>
                </c:pt>
                <c:pt idx="1632">
                  <c:v>1.8175363276089818</c:v>
                </c:pt>
                <c:pt idx="1633">
                  <c:v>1.7871532364597105</c:v>
                </c:pt>
                <c:pt idx="1634">
                  <c:v>1.781869220607657</c:v>
                </c:pt>
                <c:pt idx="1635">
                  <c:v>1.780383091149274</c:v>
                </c:pt>
                <c:pt idx="1636">
                  <c:v>1.803996036988111</c:v>
                </c:pt>
                <c:pt idx="1637">
                  <c:v>1.7457067371202075</c:v>
                </c:pt>
                <c:pt idx="1638">
                  <c:v>1.7258916776750246</c:v>
                </c:pt>
                <c:pt idx="1639">
                  <c:v>1.7173051519154561</c:v>
                </c:pt>
                <c:pt idx="1640">
                  <c:v>1.7263870541611646</c:v>
                </c:pt>
                <c:pt idx="1641">
                  <c:v>1.7800528401585267</c:v>
                </c:pt>
                <c:pt idx="1642">
                  <c:v>1.7833553500660508</c:v>
                </c:pt>
                <c:pt idx="1643">
                  <c:v>1.799537648612942</c:v>
                </c:pt>
                <c:pt idx="1644">
                  <c:v>1.8044914134742398</c:v>
                </c:pt>
                <c:pt idx="1645">
                  <c:v>1.8044914134742398</c:v>
                </c:pt>
                <c:pt idx="1646">
                  <c:v>1.7757595772787327</c:v>
                </c:pt>
                <c:pt idx="1647">
                  <c:v>1.76502642007926</c:v>
                </c:pt>
                <c:pt idx="1648">
                  <c:v>1.7848414795244381</c:v>
                </c:pt>
                <c:pt idx="1649">
                  <c:v>1.7848414795244381</c:v>
                </c:pt>
                <c:pt idx="1650">
                  <c:v>1.8348745046235189</c:v>
                </c:pt>
                <c:pt idx="1651">
                  <c:v>1.8720277410832284</c:v>
                </c:pt>
                <c:pt idx="1652">
                  <c:v>1.8756605019815114</c:v>
                </c:pt>
                <c:pt idx="1653">
                  <c:v>1.8487450462351385</c:v>
                </c:pt>
                <c:pt idx="1654">
                  <c:v>1.8340488771466321</c:v>
                </c:pt>
                <c:pt idx="1655">
                  <c:v>1.870871862615588</c:v>
                </c:pt>
                <c:pt idx="1656">
                  <c:v>1.8437912813738395</c:v>
                </c:pt>
                <c:pt idx="1657">
                  <c:v>1.865422721268164</c:v>
                </c:pt>
                <c:pt idx="1658">
                  <c:v>1.8143989431968301</c:v>
                </c:pt>
                <c:pt idx="1659">
                  <c:v>1.8143989431968301</c:v>
                </c:pt>
                <c:pt idx="1660">
                  <c:v>1.8132430647291942</c:v>
                </c:pt>
                <c:pt idx="1661">
                  <c:v>1.8087846763540292</c:v>
                </c:pt>
                <c:pt idx="1662">
                  <c:v>1.791611624834875</c:v>
                </c:pt>
                <c:pt idx="1663">
                  <c:v>1.8074636723910158</c:v>
                </c:pt>
                <c:pt idx="1664">
                  <c:v>1.7896301188903561</c:v>
                </c:pt>
                <c:pt idx="1665">
                  <c:v>1.791281373844122</c:v>
                </c:pt>
                <c:pt idx="1666">
                  <c:v>1.8011889035667186</c:v>
                </c:pt>
                <c:pt idx="1667">
                  <c:v>1.8246367239101717</c:v>
                </c:pt>
                <c:pt idx="1668">
                  <c:v>1.8203434610303841</c:v>
                </c:pt>
                <c:pt idx="1669">
                  <c:v>1.8206737120211358</c:v>
                </c:pt>
                <c:pt idx="1670">
                  <c:v>1.8487450462351385</c:v>
                </c:pt>
                <c:pt idx="1671">
                  <c:v>1.8322324966974899</c:v>
                </c:pt>
                <c:pt idx="1672">
                  <c:v>1.8586525759577361</c:v>
                </c:pt>
                <c:pt idx="1673">
                  <c:v>1.9067040951122833</c:v>
                </c:pt>
                <c:pt idx="1674">
                  <c:v>1.9296565389696179</c:v>
                </c:pt>
                <c:pt idx="1675">
                  <c:v>1.9349405548216696</c:v>
                </c:pt>
                <c:pt idx="1676">
                  <c:v>1.9550858652576002</c:v>
                </c:pt>
                <c:pt idx="1677">
                  <c:v>1.9506274768824299</c:v>
                </c:pt>
                <c:pt idx="1678">
                  <c:v>1.9605350066050242</c:v>
                </c:pt>
                <c:pt idx="1679">
                  <c:v>1.9534346103038294</c:v>
                </c:pt>
                <c:pt idx="1680">
                  <c:v>1.9856340819022458</c:v>
                </c:pt>
                <c:pt idx="1681">
                  <c:v>1.9980184940554859</c:v>
                </c:pt>
                <c:pt idx="1682">
                  <c:v>1.9928996036988103</c:v>
                </c:pt>
                <c:pt idx="1683">
                  <c:v>1.9928996036988103</c:v>
                </c:pt>
                <c:pt idx="1684">
                  <c:v>1.9955416116248339</c:v>
                </c:pt>
                <c:pt idx="1685">
                  <c:v>2.0321994715984144</c:v>
                </c:pt>
                <c:pt idx="1686">
                  <c:v>2.0563077939233807</c:v>
                </c:pt>
                <c:pt idx="1687">
                  <c:v>2.0622523117569354</c:v>
                </c:pt>
                <c:pt idx="1688">
                  <c:v>2.0881770145310452</c:v>
                </c:pt>
                <c:pt idx="1689">
                  <c:v>2.0478863936591787</c:v>
                </c:pt>
                <c:pt idx="1690">
                  <c:v>2.0183289299867813</c:v>
                </c:pt>
                <c:pt idx="1691">
                  <c:v>2.0766182298546756</c:v>
                </c:pt>
                <c:pt idx="1692">
                  <c:v>2.0794253632760809</c:v>
                </c:pt>
                <c:pt idx="1693">
                  <c:v>2.0918097754293261</c:v>
                </c:pt>
                <c:pt idx="1694">
                  <c:v>2.064564068692222</c:v>
                </c:pt>
                <c:pt idx="1695">
                  <c:v>2.0701783355350067</c:v>
                </c:pt>
                <c:pt idx="1696">
                  <c:v>2.1129458388375162</c:v>
                </c:pt>
                <c:pt idx="1697">
                  <c:v>2.1149273447820458</c:v>
                </c:pt>
                <c:pt idx="1698">
                  <c:v>2.1015521796565388</c:v>
                </c:pt>
                <c:pt idx="1699">
                  <c:v>2.1159180977542928</c:v>
                </c:pt>
                <c:pt idx="1700">
                  <c:v>2.0967635402906208</c:v>
                </c:pt>
                <c:pt idx="1701">
                  <c:v>2.0414464993394863</c:v>
                </c:pt>
                <c:pt idx="1702">
                  <c:v>2.065554821664465</c:v>
                </c:pt>
                <c:pt idx="1703">
                  <c:v>2.0766182298546756</c:v>
                </c:pt>
                <c:pt idx="1704">
                  <c:v>2.0538309114927342</c:v>
                </c:pt>
                <c:pt idx="1705">
                  <c:v>2.0457397622192892</c:v>
                </c:pt>
                <c:pt idx="1706">
                  <c:v>2.0226221928665784</c:v>
                </c:pt>
                <c:pt idx="1707">
                  <c:v>2.0675363276089915</c:v>
                </c:pt>
                <c:pt idx="1708">
                  <c:v>2.0781043593130781</c:v>
                </c:pt>
                <c:pt idx="1709">
                  <c:v>2.0681968295904891</c:v>
                </c:pt>
                <c:pt idx="1710">
                  <c:v>2.054326287978864</c:v>
                </c:pt>
                <c:pt idx="1711">
                  <c:v>2.0348414795244367</c:v>
                </c:pt>
                <c:pt idx="1712">
                  <c:v>2.0378137384412152</c:v>
                </c:pt>
                <c:pt idx="1713">
                  <c:v>2.0548216644649941</c:v>
                </c:pt>
                <c:pt idx="1714">
                  <c:v>2.0749669749009247</c:v>
                </c:pt>
                <c:pt idx="1715">
                  <c:v>2.0317040951122847</c:v>
                </c:pt>
                <c:pt idx="1716">
                  <c:v>2.0406208718626258</c:v>
                </c:pt>
                <c:pt idx="1717">
                  <c:v>2.0127146631439867</c:v>
                </c:pt>
                <c:pt idx="1718">
                  <c:v>1.9882760898282756</c:v>
                </c:pt>
                <c:pt idx="1719">
                  <c:v>1.9909180977542924</c:v>
                </c:pt>
                <c:pt idx="1720">
                  <c:v>1.9917437252311758</c:v>
                </c:pt>
                <c:pt idx="1721">
                  <c:v>1.9522787318362023</c:v>
                </c:pt>
                <c:pt idx="1722">
                  <c:v>1.9387384412153239</c:v>
                </c:pt>
                <c:pt idx="1723">
                  <c:v>1.9019154557463667</c:v>
                </c:pt>
                <c:pt idx="1724">
                  <c:v>1.9319682959048805</c:v>
                </c:pt>
                <c:pt idx="1725">
                  <c:v>1.9498018494055478</c:v>
                </c:pt>
                <c:pt idx="1726">
                  <c:v>1.9263540290620909</c:v>
                </c:pt>
                <c:pt idx="1727">
                  <c:v>1.9441875825627553</c:v>
                </c:pt>
                <c:pt idx="1728">
                  <c:v>1.9393989431968299</c:v>
                </c:pt>
                <c:pt idx="1729">
                  <c:v>1.9704425363276161</c:v>
                </c:pt>
                <c:pt idx="1730">
                  <c:v>1.9699471598414833</c:v>
                </c:pt>
                <c:pt idx="1731">
                  <c:v>1.9593791281373838</c:v>
                </c:pt>
                <c:pt idx="1732">
                  <c:v>1.9744055482166496</c:v>
                </c:pt>
                <c:pt idx="1733">
                  <c:v>1.9413804491413515</c:v>
                </c:pt>
                <c:pt idx="1734">
                  <c:v>1.9139696169088494</c:v>
                </c:pt>
                <c:pt idx="1735">
                  <c:v>1.8437912813738395</c:v>
                </c:pt>
                <c:pt idx="1736">
                  <c:v>1.8437912813738395</c:v>
                </c:pt>
                <c:pt idx="1737">
                  <c:v>1.8243064729194178</c:v>
                </c:pt>
                <c:pt idx="1738">
                  <c:v>1.8475891677675031</c:v>
                </c:pt>
                <c:pt idx="1739">
                  <c:v>1.8533685601056802</c:v>
                </c:pt>
                <c:pt idx="1740">
                  <c:v>1.8576618229854678</c:v>
                </c:pt>
                <c:pt idx="1741">
                  <c:v>1.82942536327609</c:v>
                </c:pt>
                <c:pt idx="1742">
                  <c:v>1.8394980184940506</c:v>
                </c:pt>
                <c:pt idx="1743">
                  <c:v>1.8130779392338243</c:v>
                </c:pt>
                <c:pt idx="1744">
                  <c:v>1.80498678996037</c:v>
                </c:pt>
                <c:pt idx="1745">
                  <c:v>1.7838507265521801</c:v>
                </c:pt>
                <c:pt idx="1746">
                  <c:v>1.8001981505944498</c:v>
                </c:pt>
                <c:pt idx="1747">
                  <c:v>1.8124174372523121</c:v>
                </c:pt>
                <c:pt idx="1748">
                  <c:v>1.7648612945838797</c:v>
                </c:pt>
                <c:pt idx="1749">
                  <c:v>1.7701453104359319</c:v>
                </c:pt>
                <c:pt idx="1750">
                  <c:v>1.7810435931307802</c:v>
                </c:pt>
                <c:pt idx="1751">
                  <c:v>1.7810435931307802</c:v>
                </c:pt>
                <c:pt idx="1752">
                  <c:v>1.775924702774099</c:v>
                </c:pt>
                <c:pt idx="1753">
                  <c:v>1.714828269484808</c:v>
                </c:pt>
                <c:pt idx="1754">
                  <c:v>1.7149933949801799</c:v>
                </c:pt>
                <c:pt idx="1755">
                  <c:v>1.6286327608982873</c:v>
                </c:pt>
                <c:pt idx="1756">
                  <c:v>1.6139365918097752</c:v>
                </c:pt>
                <c:pt idx="1757">
                  <c:v>1.6289630118890357</c:v>
                </c:pt>
                <c:pt idx="1758">
                  <c:v>1.6700792602377807</c:v>
                </c:pt>
                <c:pt idx="1759">
                  <c:v>1.6520805812417541</c:v>
                </c:pt>
                <c:pt idx="1760">
                  <c:v>1.6111294583883706</c:v>
                </c:pt>
                <c:pt idx="1761">
                  <c:v>1.6281373844121541</c:v>
                </c:pt>
                <c:pt idx="1762">
                  <c:v>1.5949471598414839</c:v>
                </c:pt>
                <c:pt idx="1763">
                  <c:v>1.6065059445178387</c:v>
                </c:pt>
                <c:pt idx="1764">
                  <c:v>1.5928005284015909</c:v>
                </c:pt>
                <c:pt idx="1765">
                  <c:v>1.6038639365918101</c:v>
                </c:pt>
                <c:pt idx="1766">
                  <c:v>1.5721598414795261</c:v>
                </c:pt>
                <c:pt idx="1767">
                  <c:v>1.5710039630118935</c:v>
                </c:pt>
                <c:pt idx="1768">
                  <c:v>1.5439233817701394</c:v>
                </c:pt>
                <c:pt idx="1769">
                  <c:v>1.4732496697490092</c:v>
                </c:pt>
                <c:pt idx="1770">
                  <c:v>1.4732496697490092</c:v>
                </c:pt>
                <c:pt idx="1771">
                  <c:v>1.4644980184940506</c:v>
                </c:pt>
                <c:pt idx="1772">
                  <c:v>1.4892668428005278</c:v>
                </c:pt>
                <c:pt idx="1773">
                  <c:v>1.5201453104359313</c:v>
                </c:pt>
                <c:pt idx="1774">
                  <c:v>1.5029722589167767</c:v>
                </c:pt>
                <c:pt idx="1775">
                  <c:v>1.55498678996037</c:v>
                </c:pt>
                <c:pt idx="1776">
                  <c:v>1.5733157199471599</c:v>
                </c:pt>
                <c:pt idx="1777">
                  <c:v>1.6494385733157244</c:v>
                </c:pt>
                <c:pt idx="1778">
                  <c:v>1.6494385733157244</c:v>
                </c:pt>
                <c:pt idx="1779">
                  <c:v>1.6766842800528399</c:v>
                </c:pt>
                <c:pt idx="1780">
                  <c:v>1.6264861294583957</c:v>
                </c:pt>
                <c:pt idx="1781">
                  <c:v>1.6502642007926018</c:v>
                </c:pt>
                <c:pt idx="1782">
                  <c:v>1.6372192866578599</c:v>
                </c:pt>
                <c:pt idx="1783">
                  <c:v>1.6385402906208719</c:v>
                </c:pt>
                <c:pt idx="1784">
                  <c:v>1.6377146631439894</c:v>
                </c:pt>
                <c:pt idx="1785">
                  <c:v>1.6827939233817781</c:v>
                </c:pt>
                <c:pt idx="1786">
                  <c:v>1.6859313077939218</c:v>
                </c:pt>
                <c:pt idx="1787">
                  <c:v>1.720772787318362</c:v>
                </c:pt>
                <c:pt idx="1788">
                  <c:v>1.7490092470277359</c:v>
                </c:pt>
                <c:pt idx="1789">
                  <c:v>1.7798877146631447</c:v>
                </c:pt>
                <c:pt idx="1790">
                  <c:v>1.7665125495376508</c:v>
                </c:pt>
                <c:pt idx="1791">
                  <c:v>1.7158190224570635</c:v>
                </c:pt>
                <c:pt idx="1792">
                  <c:v>1.7102047556142619</c:v>
                </c:pt>
                <c:pt idx="1793">
                  <c:v>1.6900594451783397</c:v>
                </c:pt>
                <c:pt idx="1794">
                  <c:v>1.7300198150594408</c:v>
                </c:pt>
                <c:pt idx="1795">
                  <c:v>1.7552840158520437</c:v>
                </c:pt>
                <c:pt idx="1796">
                  <c:v>1.7592470277410845</c:v>
                </c:pt>
                <c:pt idx="1797">
                  <c:v>1.7491743725231135</c:v>
                </c:pt>
                <c:pt idx="1798">
                  <c:v>1.7632100396301198</c:v>
                </c:pt>
                <c:pt idx="1799">
                  <c:v>1.775924702774099</c:v>
                </c:pt>
                <c:pt idx="1800">
                  <c:v>1.8092800528401578</c:v>
                </c:pt>
                <c:pt idx="1801">
                  <c:v>1.8165455746367341</c:v>
                </c:pt>
                <c:pt idx="1802">
                  <c:v>1.8558454425363275</c:v>
                </c:pt>
                <c:pt idx="1803">
                  <c:v>1.8728533685601061</c:v>
                </c:pt>
                <c:pt idx="1804">
                  <c:v>1.8745046235138705</c:v>
                </c:pt>
                <c:pt idx="1805">
                  <c:v>1.8680647291941874</c:v>
                </c:pt>
                <c:pt idx="1806">
                  <c:v>1.8903566710700141</c:v>
                </c:pt>
                <c:pt idx="1807">
                  <c:v>1.8807793923381722</c:v>
                </c:pt>
                <c:pt idx="1808">
                  <c:v>1.9073645970937894</c:v>
                </c:pt>
                <c:pt idx="1809">
                  <c:v>1.9174372523117562</c:v>
                </c:pt>
                <c:pt idx="1810">
                  <c:v>1.9022457067371199</c:v>
                </c:pt>
                <c:pt idx="1811">
                  <c:v>1.907199471598414</c:v>
                </c:pt>
                <c:pt idx="1812">
                  <c:v>1.9159511228533679</c:v>
                </c:pt>
                <c:pt idx="1813">
                  <c:v>1.9116578599735856</c:v>
                </c:pt>
                <c:pt idx="1814">
                  <c:v>1.9393989431968299</c:v>
                </c:pt>
                <c:pt idx="1815">
                  <c:v>1.911492734478208</c:v>
                </c:pt>
                <c:pt idx="1816">
                  <c:v>1.8781373844121541</c:v>
                </c:pt>
                <c:pt idx="1817">
                  <c:v>1.8596433289299859</c:v>
                </c:pt>
                <c:pt idx="1818">
                  <c:v>1.8581571994716073</c:v>
                </c:pt>
                <c:pt idx="1819">
                  <c:v>1.8540290620871858</c:v>
                </c:pt>
                <c:pt idx="1820">
                  <c:v>1.8812747688243066</c:v>
                </c:pt>
                <c:pt idx="1821">
                  <c:v>1.8812747688243066</c:v>
                </c:pt>
                <c:pt idx="1822">
                  <c:v>1.8986129458388445</c:v>
                </c:pt>
                <c:pt idx="1823">
                  <c:v>1.8712021136063421</c:v>
                </c:pt>
                <c:pt idx="1824">
                  <c:v>1.8906869220607716</c:v>
                </c:pt>
                <c:pt idx="1825">
                  <c:v>1.8764861294583957</c:v>
                </c:pt>
                <c:pt idx="1826">
                  <c:v>1.879788639365918</c:v>
                </c:pt>
                <c:pt idx="1827">
                  <c:v>1.89663143989432</c:v>
                </c:pt>
                <c:pt idx="1828">
                  <c:v>1.89663143989432</c:v>
                </c:pt>
                <c:pt idx="1829">
                  <c:v>1.9154557463672399</c:v>
                </c:pt>
                <c:pt idx="1830">
                  <c:v>1.9398943196829532</c:v>
                </c:pt>
                <c:pt idx="1831">
                  <c:v>1.9270145310435973</c:v>
                </c:pt>
                <c:pt idx="1832">
                  <c:v>1.8707067371202113</c:v>
                </c:pt>
                <c:pt idx="1833">
                  <c:v>1.7914464993394932</c:v>
                </c:pt>
                <c:pt idx="1834">
                  <c:v>1.8066380449141346</c:v>
                </c:pt>
                <c:pt idx="1835">
                  <c:v>1.8373513870541534</c:v>
                </c:pt>
                <c:pt idx="1836">
                  <c:v>1.8031704095112333</c:v>
                </c:pt>
                <c:pt idx="1837">
                  <c:v>1.8290951122853358</c:v>
                </c:pt>
                <c:pt idx="1838">
                  <c:v>1.7997027741083229</c:v>
                </c:pt>
                <c:pt idx="1839">
                  <c:v>1.8403236459709378</c:v>
                </c:pt>
                <c:pt idx="1840">
                  <c:v>1.8388375165125501</c:v>
                </c:pt>
                <c:pt idx="1841">
                  <c:v>1.8589828269484865</c:v>
                </c:pt>
                <c:pt idx="1842">
                  <c:v>1.8574966974900835</c:v>
                </c:pt>
                <c:pt idx="1843">
                  <c:v>1.8051519154557463</c:v>
                </c:pt>
                <c:pt idx="1844">
                  <c:v>1.8243064729194178</c:v>
                </c:pt>
                <c:pt idx="1845">
                  <c:v>1.8522126816380498</c:v>
                </c:pt>
                <c:pt idx="1846">
                  <c:v>1.8593130779392337</c:v>
                </c:pt>
                <c:pt idx="1847">
                  <c:v>1.8877146631439892</c:v>
                </c:pt>
                <c:pt idx="1848">
                  <c:v>1.9172721268163881</c:v>
                </c:pt>
                <c:pt idx="1849">
                  <c:v>1.9184280052840152</c:v>
                </c:pt>
                <c:pt idx="1850">
                  <c:v>1.9017503302509899</c:v>
                </c:pt>
                <c:pt idx="1851">
                  <c:v>1.8989431968295905</c:v>
                </c:pt>
                <c:pt idx="1852">
                  <c:v>1.8989431968295905</c:v>
                </c:pt>
                <c:pt idx="1853">
                  <c:v>1.874009247027741</c:v>
                </c:pt>
                <c:pt idx="1854">
                  <c:v>1.8589828269484865</c:v>
                </c:pt>
                <c:pt idx="1855">
                  <c:v>1.8475891677675031</c:v>
                </c:pt>
                <c:pt idx="1856">
                  <c:v>1.810105680317041</c:v>
                </c:pt>
                <c:pt idx="1857">
                  <c:v>1.7755944517833515</c:v>
                </c:pt>
                <c:pt idx="1858">
                  <c:v>1.7777410832232501</c:v>
                </c:pt>
                <c:pt idx="1859">
                  <c:v>1.7774108322324929</c:v>
                </c:pt>
                <c:pt idx="1860">
                  <c:v>1.7982166446499341</c:v>
                </c:pt>
                <c:pt idx="1861">
                  <c:v>1.8053170409511241</c:v>
                </c:pt>
                <c:pt idx="1862">
                  <c:v>1.8064729194187648</c:v>
                </c:pt>
                <c:pt idx="1863">
                  <c:v>1.814564068692206</c:v>
                </c:pt>
                <c:pt idx="1864">
                  <c:v>1.797225891677674</c:v>
                </c:pt>
                <c:pt idx="1865">
                  <c:v>1.7633751651254961</c:v>
                </c:pt>
                <c:pt idx="1866">
                  <c:v>1.7435601056803161</c:v>
                </c:pt>
                <c:pt idx="1867">
                  <c:v>1.8043262879788593</c:v>
                </c:pt>
                <c:pt idx="1868">
                  <c:v>1.7868229854689561</c:v>
                </c:pt>
                <c:pt idx="1869">
                  <c:v>1.7706406869220614</c:v>
                </c:pt>
                <c:pt idx="1870">
                  <c:v>1.7934280052840115</c:v>
                </c:pt>
                <c:pt idx="1871">
                  <c:v>1.8201783355350065</c:v>
                </c:pt>
                <c:pt idx="1872">
                  <c:v>1.7968956406869221</c:v>
                </c:pt>
                <c:pt idx="1873">
                  <c:v>1.8107661822985468</c:v>
                </c:pt>
                <c:pt idx="1874">
                  <c:v>1.8175363276089818</c:v>
                </c:pt>
                <c:pt idx="1875">
                  <c:v>1.7637054161162491</c:v>
                </c:pt>
                <c:pt idx="1876">
                  <c:v>1.8173712021136013</c:v>
                </c:pt>
                <c:pt idx="1877">
                  <c:v>1.8165455746367341</c:v>
                </c:pt>
                <c:pt idx="1878">
                  <c:v>1.8297556142668427</c:v>
                </c:pt>
                <c:pt idx="1879">
                  <c:v>1.8297556142668427</c:v>
                </c:pt>
                <c:pt idx="1880">
                  <c:v>1.8186922060766182</c:v>
                </c:pt>
                <c:pt idx="1881">
                  <c:v>1.8193527080581242</c:v>
                </c:pt>
                <c:pt idx="1882">
                  <c:v>1.8053170409511241</c:v>
                </c:pt>
                <c:pt idx="1883">
                  <c:v>1.787648612945838</c:v>
                </c:pt>
                <c:pt idx="1884">
                  <c:v>1.8241413474240418</c:v>
                </c:pt>
                <c:pt idx="1885">
                  <c:v>1.8302509907529723</c:v>
                </c:pt>
                <c:pt idx="1886">
                  <c:v>1.8373513870541534</c:v>
                </c:pt>
                <c:pt idx="1887">
                  <c:v>1.8162153236459753</c:v>
                </c:pt>
                <c:pt idx="1888">
                  <c:v>1.7992073976221874</c:v>
                </c:pt>
                <c:pt idx="1889">
                  <c:v>1.783520475561426</c:v>
                </c:pt>
                <c:pt idx="1890">
                  <c:v>1.769484808454421</c:v>
                </c:pt>
                <c:pt idx="1891">
                  <c:v>1.7874834874504584</c:v>
                </c:pt>
                <c:pt idx="1892">
                  <c:v>1.7767503302509913</c:v>
                </c:pt>
                <c:pt idx="1893">
                  <c:v>1.8191875825627501</c:v>
                </c:pt>
                <c:pt idx="1894">
                  <c:v>1.8193527080581242</c:v>
                </c:pt>
                <c:pt idx="1895">
                  <c:v>1.8044914134742398</c:v>
                </c:pt>
                <c:pt idx="1896">
                  <c:v>1.805647291941876</c:v>
                </c:pt>
                <c:pt idx="1897">
                  <c:v>1.8157199471598398</c:v>
                </c:pt>
                <c:pt idx="1898">
                  <c:v>1.815554821664465</c:v>
                </c:pt>
                <c:pt idx="1899">
                  <c:v>1.8257926023778026</c:v>
                </c:pt>
                <c:pt idx="1900">
                  <c:v>1.8020145310435978</c:v>
                </c:pt>
                <c:pt idx="1901">
                  <c:v>1.7906208718626164</c:v>
                </c:pt>
                <c:pt idx="1902">
                  <c:v>1.817040951122854</c:v>
                </c:pt>
                <c:pt idx="1903">
                  <c:v>1.8172060766182301</c:v>
                </c:pt>
                <c:pt idx="1904">
                  <c:v>1.8295904887714658</c:v>
                </c:pt>
                <c:pt idx="1905">
                  <c:v>1.8655878467635461</c:v>
                </c:pt>
                <c:pt idx="1906">
                  <c:v>1.8664134742404241</c:v>
                </c:pt>
                <c:pt idx="1907">
                  <c:v>1.8589828269484865</c:v>
                </c:pt>
                <c:pt idx="1908">
                  <c:v>1.8574966974900835</c:v>
                </c:pt>
                <c:pt idx="1909">
                  <c:v>1.8664134742404241</c:v>
                </c:pt>
                <c:pt idx="1910">
                  <c:v>1.8670739762219328</c:v>
                </c:pt>
                <c:pt idx="1911">
                  <c:v>1.865422721268164</c:v>
                </c:pt>
                <c:pt idx="1912">
                  <c:v>1.8213342140026358</c:v>
                </c:pt>
              </c:numCache>
            </c:numRef>
          </c:val>
        </c:ser>
        <c:marker val="1"/>
        <c:axId val="92057984"/>
        <c:axId val="92060288"/>
      </c:lineChart>
      <c:dateAx>
        <c:axId val="92057984"/>
        <c:scaling>
          <c:orientation val="minMax"/>
        </c:scaling>
        <c:axPos val="b"/>
        <c:numFmt formatCode="mmm\-yyyy" sourceLinked="0"/>
        <c:tickLblPos val="nextTo"/>
        <c:txPr>
          <a:bodyPr rot="-5400000" vert="horz"/>
          <a:lstStyle/>
          <a:p>
            <a:pPr>
              <a:defRPr/>
            </a:pPr>
            <a:endParaRPr lang="en-US"/>
          </a:p>
        </c:txPr>
        <c:crossAx val="92060288"/>
        <c:crosses val="autoZero"/>
        <c:auto val="1"/>
        <c:lblOffset val="100"/>
        <c:baseTimeUnit val="days"/>
        <c:majorUnit val="12"/>
        <c:majorTimeUnit val="months"/>
      </c:dateAx>
      <c:valAx>
        <c:axId val="92060288"/>
        <c:scaling>
          <c:orientation val="minMax"/>
        </c:scaling>
        <c:axPos val="l"/>
        <c:majorGridlines/>
        <c:title>
          <c:tx>
            <c:rich>
              <a:bodyPr rot="-5400000" vert="horz"/>
              <a:lstStyle/>
              <a:p>
                <a:pPr>
                  <a:defRPr/>
                </a:pPr>
                <a:r>
                  <a:rPr lang="en-US"/>
                  <a:t>Prortional Change</a:t>
                </a:r>
              </a:p>
            </c:rich>
          </c:tx>
          <c:layout>
            <c:manualLayout>
              <c:xMode val="edge"/>
              <c:yMode val="edge"/>
              <c:x val="1.8574912510936126E-2"/>
              <c:y val="0.19449227863570728"/>
            </c:manualLayout>
          </c:layout>
        </c:title>
        <c:numFmt formatCode="0.00" sourceLinked="1"/>
        <c:tickLblPos val="nextTo"/>
        <c:crossAx val="92057984"/>
        <c:crosses val="autoZero"/>
        <c:crossBetween val="between"/>
      </c:valAx>
      <c:spPr>
        <a:solidFill>
          <a:srgbClr val="FFFFCC"/>
        </a:solidFill>
        <a:ln>
          <a:solidFill>
            <a:schemeClr val="bg1">
              <a:lumMod val="65000"/>
            </a:schemeClr>
          </a:solidFill>
        </a:ln>
      </c:spPr>
    </c:plotArea>
    <c:legend>
      <c:legendPos val="b"/>
      <c:layout>
        <c:manualLayout>
          <c:xMode val="edge"/>
          <c:yMode val="edge"/>
          <c:x val="0.30028324584427091"/>
          <c:y val="0.92862436898183309"/>
          <c:w val="0.452211176727909"/>
          <c:h val="5.6879524801658317E-2"/>
        </c:manualLayout>
      </c:layout>
    </c:legend>
    <c:plotVisOnly val="1"/>
    <c:dispBlanksAs val="gap"/>
  </c:chart>
  <c:spPr>
    <a:ln w="0" cmpd="sng"/>
  </c:spPr>
  <c:txPr>
    <a:bodyPr/>
    <a:lstStyle/>
    <a:p>
      <a:pPr>
        <a:defRPr sz="1600" b="1">
          <a:latin typeface="Times New Roman" pitchFamily="18" charset="0"/>
          <a:cs typeface="Times New Roman" pitchFamily="18" charset="0"/>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8.6071741032370933E-2"/>
          <c:y val="4.418913307478356E-2"/>
          <c:w val="0.86102537182852201"/>
          <c:h val="0.72048105927057704"/>
        </c:manualLayout>
      </c:layout>
      <c:lineChart>
        <c:grouping val="standard"/>
        <c:ser>
          <c:idx val="1"/>
          <c:order val="1"/>
          <c:tx>
            <c:strRef>
              <c:f>'USCorn Exports &amp; Ethanol'!$C$3</c:f>
              <c:strCache>
                <c:ptCount val="1"/>
                <c:pt idx="0">
                  <c:v>Fuel Ethanol Use</c:v>
                </c:pt>
              </c:strCache>
            </c:strRef>
          </c:tx>
          <c:spPr>
            <a:ln w="73025" cmpd="dbl"/>
          </c:spPr>
          <c:marker>
            <c:symbol val="none"/>
          </c:marker>
          <c:cat>
            <c:numRef>
              <c:f>'USCorn Exports &amp; Ethanol'!$A$4:$A$36</c:f>
              <c:numCache>
                <c:formatCode>General</c:formatCode>
                <c:ptCount val="33"/>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numCache>
            </c:numRef>
          </c:cat>
          <c:val>
            <c:numRef>
              <c:f>'USCorn Exports &amp; Ethanol'!$C$4:$C$36</c:f>
              <c:numCache>
                <c:formatCode>0</c:formatCode>
                <c:ptCount val="33"/>
                <c:pt idx="0">
                  <c:v>0.88903500000000002</c:v>
                </c:pt>
                <c:pt idx="1">
                  <c:v>2.1844860000000001</c:v>
                </c:pt>
                <c:pt idx="2">
                  <c:v>3.5561399999999987</c:v>
                </c:pt>
                <c:pt idx="3">
                  <c:v>4.0641599999999967</c:v>
                </c:pt>
                <c:pt idx="4">
                  <c:v>5.8930319999999972</c:v>
                </c:pt>
                <c:pt idx="5">
                  <c:v>6.8836709999999997</c:v>
                </c:pt>
                <c:pt idx="6">
                  <c:v>7.3660867920000008</c:v>
                </c:pt>
                <c:pt idx="7">
                  <c:v>7.0905875459999956</c:v>
                </c:pt>
                <c:pt idx="8">
                  <c:v>7.3013904450000027</c:v>
                </c:pt>
                <c:pt idx="9">
                  <c:v>8.1650498460000058</c:v>
                </c:pt>
                <c:pt idx="10">
                  <c:v>8.8666762680000062</c:v>
                </c:pt>
                <c:pt idx="11">
                  <c:v>10.116303864000001</c:v>
                </c:pt>
                <c:pt idx="12">
                  <c:v>10.80837951</c:v>
                </c:pt>
                <c:pt idx="13">
                  <c:v>11.640236859000005</c:v>
                </c:pt>
                <c:pt idx="14">
                  <c:v>13.533474993</c:v>
                </c:pt>
                <c:pt idx="15">
                  <c:v>10.05066768</c:v>
                </c:pt>
                <c:pt idx="16">
                  <c:v>10.889942121000002</c:v>
                </c:pt>
                <c:pt idx="17">
                  <c:v>12.388880532000005</c:v>
                </c:pt>
                <c:pt idx="18">
                  <c:v>13.153145820000002</c:v>
                </c:pt>
                <c:pt idx="19">
                  <c:v>14.373084727200007</c:v>
                </c:pt>
                <c:pt idx="20">
                  <c:v>15.998240707199999</c:v>
                </c:pt>
                <c:pt idx="21">
                  <c:v>17.964564161577542</c:v>
                </c:pt>
                <c:pt idx="22">
                  <c:v>25.286795503990991</c:v>
                </c:pt>
                <c:pt idx="23">
                  <c:v>29.656879821147296</c:v>
                </c:pt>
                <c:pt idx="24">
                  <c:v>33.610921431348267</c:v>
                </c:pt>
                <c:pt idx="25">
                  <c:v>40.7260442122044</c:v>
                </c:pt>
                <c:pt idx="26">
                  <c:v>53.837263332111903</c:v>
                </c:pt>
                <c:pt idx="27">
                  <c:v>77.4530866962141</c:v>
                </c:pt>
                <c:pt idx="28">
                  <c:v>94.20949050503998</c:v>
                </c:pt>
                <c:pt idx="29">
                  <c:v>116.61997895699993</c:v>
                </c:pt>
                <c:pt idx="30">
                  <c:v>127.48104014099998</c:v>
                </c:pt>
                <c:pt idx="31">
                  <c:v>127.28504602499994</c:v>
                </c:pt>
                <c:pt idx="32">
                  <c:v>114.3045</c:v>
                </c:pt>
              </c:numCache>
            </c:numRef>
          </c:val>
        </c:ser>
        <c:ser>
          <c:idx val="0"/>
          <c:order val="0"/>
          <c:tx>
            <c:strRef>
              <c:f>'USCorn Exports &amp; Ethanol'!$B$3</c:f>
              <c:strCache>
                <c:ptCount val="1"/>
                <c:pt idx="0">
                  <c:v>Feedgrain Use</c:v>
                </c:pt>
              </c:strCache>
            </c:strRef>
          </c:tx>
          <c:spPr>
            <a:ln w="63500"/>
          </c:spPr>
          <c:marker>
            <c:symbol val="none"/>
          </c:marker>
          <c:cat>
            <c:numRef>
              <c:f>'USCorn Exports &amp; Ethanol'!$A$4:$A$36</c:f>
              <c:numCache>
                <c:formatCode>General</c:formatCode>
                <c:ptCount val="33"/>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numCache>
            </c:numRef>
          </c:cat>
          <c:val>
            <c:numRef>
              <c:f>'USCorn Exports &amp; Ethanol'!$B$4:$B$36</c:f>
              <c:numCache>
                <c:formatCode>0</c:formatCode>
                <c:ptCount val="33"/>
                <c:pt idx="0">
                  <c:v>107.501</c:v>
                </c:pt>
                <c:pt idx="1">
                  <c:v>107.816</c:v>
                </c:pt>
                <c:pt idx="2">
                  <c:v>116.166</c:v>
                </c:pt>
                <c:pt idx="3">
                  <c:v>98.462000000000003</c:v>
                </c:pt>
                <c:pt idx="4">
                  <c:v>104.51300000000002</c:v>
                </c:pt>
                <c:pt idx="5">
                  <c:v>104.505</c:v>
                </c:pt>
                <c:pt idx="6">
                  <c:v>118.35599999999998</c:v>
                </c:pt>
                <c:pt idx="7">
                  <c:v>121.65199999999999</c:v>
                </c:pt>
                <c:pt idx="8">
                  <c:v>99.926000000000002</c:v>
                </c:pt>
                <c:pt idx="9">
                  <c:v>111.32</c:v>
                </c:pt>
                <c:pt idx="10">
                  <c:v>117.07199999999999</c:v>
                </c:pt>
                <c:pt idx="11">
                  <c:v>121.87299999999998</c:v>
                </c:pt>
                <c:pt idx="12">
                  <c:v>133.40900000000002</c:v>
                </c:pt>
                <c:pt idx="13">
                  <c:v>118.874</c:v>
                </c:pt>
                <c:pt idx="14">
                  <c:v>138.68200000000004</c:v>
                </c:pt>
                <c:pt idx="15">
                  <c:v>119.196</c:v>
                </c:pt>
                <c:pt idx="16">
                  <c:v>134.042</c:v>
                </c:pt>
                <c:pt idx="17">
                  <c:v>138.44800000000001</c:v>
                </c:pt>
                <c:pt idx="18">
                  <c:v>138.49700000000001</c:v>
                </c:pt>
                <c:pt idx="19">
                  <c:v>143.333</c:v>
                </c:pt>
                <c:pt idx="20">
                  <c:v>147.88700000000009</c:v>
                </c:pt>
                <c:pt idx="21">
                  <c:v>148.565</c:v>
                </c:pt>
                <c:pt idx="22">
                  <c:v>140.934</c:v>
                </c:pt>
                <c:pt idx="23">
                  <c:v>146.85000000000008</c:v>
                </c:pt>
                <c:pt idx="24">
                  <c:v>155.83800000000008</c:v>
                </c:pt>
                <c:pt idx="25">
                  <c:v>155.33000000000001</c:v>
                </c:pt>
                <c:pt idx="26">
                  <c:v>140.726</c:v>
                </c:pt>
                <c:pt idx="27">
                  <c:v>148.79299999999998</c:v>
                </c:pt>
                <c:pt idx="28">
                  <c:v>131.625</c:v>
                </c:pt>
                <c:pt idx="29">
                  <c:v>130.17299999999997</c:v>
                </c:pt>
                <c:pt idx="30">
                  <c:v>121.798</c:v>
                </c:pt>
                <c:pt idx="31">
                  <c:v>115.518</c:v>
                </c:pt>
                <c:pt idx="32">
                  <c:v>115.57499999999999</c:v>
                </c:pt>
              </c:numCache>
            </c:numRef>
          </c:val>
        </c:ser>
        <c:marker val="1"/>
        <c:axId val="98983936"/>
        <c:axId val="99033472"/>
      </c:lineChart>
      <c:catAx>
        <c:axId val="98983936"/>
        <c:scaling>
          <c:orientation val="minMax"/>
        </c:scaling>
        <c:axPos val="b"/>
        <c:numFmt formatCode="General" sourceLinked="1"/>
        <c:tickLblPos val="nextTo"/>
        <c:txPr>
          <a:bodyPr rot="-5400000" vert="horz"/>
          <a:lstStyle/>
          <a:p>
            <a:pPr>
              <a:defRPr/>
            </a:pPr>
            <a:endParaRPr lang="en-US"/>
          </a:p>
        </c:txPr>
        <c:crossAx val="99033472"/>
        <c:crosses val="autoZero"/>
        <c:auto val="1"/>
        <c:lblAlgn val="ctr"/>
        <c:lblOffset val="100"/>
      </c:catAx>
      <c:valAx>
        <c:axId val="99033472"/>
        <c:scaling>
          <c:orientation val="minMax"/>
        </c:scaling>
        <c:axPos val="l"/>
        <c:majorGridlines/>
        <c:numFmt formatCode="0" sourceLinked="1"/>
        <c:tickLblPos val="nextTo"/>
        <c:crossAx val="98983936"/>
        <c:crosses val="autoZero"/>
        <c:crossBetween val="between"/>
      </c:valAx>
      <c:spPr>
        <a:noFill/>
      </c:spPr>
    </c:plotArea>
    <c:legend>
      <c:legendPos val="b"/>
      <c:layout>
        <c:manualLayout>
          <c:xMode val="edge"/>
          <c:yMode val="edge"/>
          <c:x val="0.14907170553134141"/>
          <c:y val="0.9145277508848223"/>
          <c:w val="0.61585822420098446"/>
          <c:h val="7.0354881203675793E-2"/>
        </c:manualLayout>
      </c:layout>
    </c:legend>
    <c:plotVisOnly val="1"/>
    <c:dispBlanksAs val="gap"/>
  </c:chart>
  <c:spPr>
    <a:noFill/>
    <a:ln>
      <a:noFill/>
    </a:ln>
  </c:spPr>
  <c:txPr>
    <a:bodyPr/>
    <a:lstStyle/>
    <a:p>
      <a:pPr>
        <a:defRPr sz="2000">
          <a:latin typeface="Times New Roman" pitchFamily="18" charset="0"/>
          <a:cs typeface="Times New Roman" pitchFamily="18" charset="0"/>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12827586206896552"/>
          <c:y val="0.1996856853203719"/>
          <c:w val="0.73852014128059862"/>
          <c:h val="0.56046486149167707"/>
        </c:manualLayout>
      </c:layout>
      <c:lineChart>
        <c:grouping val="standard"/>
        <c:ser>
          <c:idx val="1"/>
          <c:order val="0"/>
          <c:tx>
            <c:strRef>
              <c:f>Population!$D$1</c:f>
              <c:strCache>
                <c:ptCount val="1"/>
                <c:pt idx="0">
                  <c:v>Population</c:v>
                </c:pt>
              </c:strCache>
            </c:strRef>
          </c:tx>
          <c:spPr>
            <a:ln w="38100">
              <a:solidFill>
                <a:srgbClr val="000000"/>
              </a:solidFill>
              <a:prstDash val="solid"/>
            </a:ln>
          </c:spPr>
          <c:marker>
            <c:symbol val="none"/>
          </c:marker>
          <c:cat>
            <c:numRef>
              <c:f>Population!$A$117:$A$777</c:f>
              <c:numCache>
                <c:formatCode>General</c:formatCode>
                <c:ptCount val="661"/>
                <c:pt idx="0">
                  <c:v>730</c:v>
                </c:pt>
                <c:pt idx="1">
                  <c:v>732</c:v>
                </c:pt>
                <c:pt idx="2">
                  <c:v>734</c:v>
                </c:pt>
                <c:pt idx="3">
                  <c:v>736</c:v>
                </c:pt>
                <c:pt idx="4">
                  <c:v>738</c:v>
                </c:pt>
                <c:pt idx="5">
                  <c:v>740</c:v>
                </c:pt>
                <c:pt idx="6">
                  <c:v>742</c:v>
                </c:pt>
                <c:pt idx="7">
                  <c:v>744</c:v>
                </c:pt>
                <c:pt idx="8">
                  <c:v>746</c:v>
                </c:pt>
                <c:pt idx="9">
                  <c:v>748</c:v>
                </c:pt>
                <c:pt idx="10">
                  <c:v>750</c:v>
                </c:pt>
                <c:pt idx="11">
                  <c:v>752</c:v>
                </c:pt>
                <c:pt idx="12">
                  <c:v>754</c:v>
                </c:pt>
                <c:pt idx="13">
                  <c:v>756</c:v>
                </c:pt>
                <c:pt idx="14">
                  <c:v>758</c:v>
                </c:pt>
                <c:pt idx="15">
                  <c:v>760</c:v>
                </c:pt>
                <c:pt idx="16">
                  <c:v>762</c:v>
                </c:pt>
                <c:pt idx="17">
                  <c:v>764</c:v>
                </c:pt>
                <c:pt idx="18">
                  <c:v>766</c:v>
                </c:pt>
                <c:pt idx="19">
                  <c:v>768</c:v>
                </c:pt>
                <c:pt idx="20">
                  <c:v>770</c:v>
                </c:pt>
                <c:pt idx="21">
                  <c:v>772</c:v>
                </c:pt>
                <c:pt idx="22">
                  <c:v>774</c:v>
                </c:pt>
                <c:pt idx="23">
                  <c:v>776</c:v>
                </c:pt>
                <c:pt idx="24">
                  <c:v>778</c:v>
                </c:pt>
                <c:pt idx="25">
                  <c:v>780</c:v>
                </c:pt>
                <c:pt idx="26">
                  <c:v>782</c:v>
                </c:pt>
                <c:pt idx="27">
                  <c:v>784</c:v>
                </c:pt>
                <c:pt idx="28">
                  <c:v>786</c:v>
                </c:pt>
                <c:pt idx="29">
                  <c:v>788</c:v>
                </c:pt>
                <c:pt idx="30">
                  <c:v>790</c:v>
                </c:pt>
                <c:pt idx="31">
                  <c:v>792</c:v>
                </c:pt>
                <c:pt idx="32">
                  <c:v>794</c:v>
                </c:pt>
                <c:pt idx="33">
                  <c:v>796</c:v>
                </c:pt>
                <c:pt idx="34">
                  <c:v>798</c:v>
                </c:pt>
                <c:pt idx="35">
                  <c:v>800</c:v>
                </c:pt>
                <c:pt idx="36">
                  <c:v>802</c:v>
                </c:pt>
                <c:pt idx="37">
                  <c:v>804</c:v>
                </c:pt>
                <c:pt idx="38">
                  <c:v>806</c:v>
                </c:pt>
                <c:pt idx="39">
                  <c:v>808</c:v>
                </c:pt>
                <c:pt idx="40">
                  <c:v>810</c:v>
                </c:pt>
                <c:pt idx="41">
                  <c:v>812</c:v>
                </c:pt>
                <c:pt idx="42">
                  <c:v>814</c:v>
                </c:pt>
                <c:pt idx="43">
                  <c:v>816</c:v>
                </c:pt>
                <c:pt idx="44">
                  <c:v>818</c:v>
                </c:pt>
                <c:pt idx="45">
                  <c:v>820</c:v>
                </c:pt>
                <c:pt idx="46">
                  <c:v>822</c:v>
                </c:pt>
                <c:pt idx="47">
                  <c:v>824</c:v>
                </c:pt>
                <c:pt idx="48">
                  <c:v>826</c:v>
                </c:pt>
                <c:pt idx="49">
                  <c:v>828</c:v>
                </c:pt>
                <c:pt idx="50">
                  <c:v>830</c:v>
                </c:pt>
                <c:pt idx="51">
                  <c:v>832</c:v>
                </c:pt>
                <c:pt idx="52">
                  <c:v>834</c:v>
                </c:pt>
                <c:pt idx="53">
                  <c:v>836</c:v>
                </c:pt>
                <c:pt idx="54">
                  <c:v>838</c:v>
                </c:pt>
                <c:pt idx="55">
                  <c:v>840</c:v>
                </c:pt>
                <c:pt idx="56">
                  <c:v>842</c:v>
                </c:pt>
                <c:pt idx="57">
                  <c:v>844</c:v>
                </c:pt>
                <c:pt idx="58">
                  <c:v>846</c:v>
                </c:pt>
                <c:pt idx="59">
                  <c:v>848</c:v>
                </c:pt>
                <c:pt idx="60">
                  <c:v>850</c:v>
                </c:pt>
                <c:pt idx="61">
                  <c:v>852</c:v>
                </c:pt>
                <c:pt idx="62">
                  <c:v>854</c:v>
                </c:pt>
                <c:pt idx="63">
                  <c:v>856</c:v>
                </c:pt>
                <c:pt idx="64">
                  <c:v>858</c:v>
                </c:pt>
                <c:pt idx="65">
                  <c:v>860</c:v>
                </c:pt>
                <c:pt idx="66">
                  <c:v>862</c:v>
                </c:pt>
                <c:pt idx="67">
                  <c:v>864</c:v>
                </c:pt>
                <c:pt idx="68">
                  <c:v>866</c:v>
                </c:pt>
                <c:pt idx="69">
                  <c:v>868</c:v>
                </c:pt>
                <c:pt idx="70">
                  <c:v>870</c:v>
                </c:pt>
                <c:pt idx="71">
                  <c:v>872</c:v>
                </c:pt>
                <c:pt idx="72">
                  <c:v>874</c:v>
                </c:pt>
                <c:pt idx="73">
                  <c:v>876</c:v>
                </c:pt>
                <c:pt idx="74">
                  <c:v>878</c:v>
                </c:pt>
                <c:pt idx="75">
                  <c:v>880</c:v>
                </c:pt>
                <c:pt idx="76">
                  <c:v>882</c:v>
                </c:pt>
                <c:pt idx="77">
                  <c:v>884</c:v>
                </c:pt>
                <c:pt idx="78">
                  <c:v>886</c:v>
                </c:pt>
                <c:pt idx="79">
                  <c:v>888</c:v>
                </c:pt>
                <c:pt idx="80">
                  <c:v>890</c:v>
                </c:pt>
                <c:pt idx="81">
                  <c:v>892</c:v>
                </c:pt>
                <c:pt idx="82">
                  <c:v>894</c:v>
                </c:pt>
                <c:pt idx="83">
                  <c:v>896</c:v>
                </c:pt>
                <c:pt idx="84">
                  <c:v>898</c:v>
                </c:pt>
                <c:pt idx="85">
                  <c:v>900</c:v>
                </c:pt>
                <c:pt idx="86">
                  <c:v>902</c:v>
                </c:pt>
                <c:pt idx="87">
                  <c:v>904</c:v>
                </c:pt>
                <c:pt idx="88">
                  <c:v>906</c:v>
                </c:pt>
                <c:pt idx="89">
                  <c:v>908</c:v>
                </c:pt>
                <c:pt idx="90">
                  <c:v>910</c:v>
                </c:pt>
                <c:pt idx="91">
                  <c:v>912</c:v>
                </c:pt>
                <c:pt idx="92">
                  <c:v>914</c:v>
                </c:pt>
                <c:pt idx="93">
                  <c:v>916</c:v>
                </c:pt>
                <c:pt idx="94">
                  <c:v>918</c:v>
                </c:pt>
                <c:pt idx="95">
                  <c:v>920</c:v>
                </c:pt>
                <c:pt idx="96">
                  <c:v>922</c:v>
                </c:pt>
                <c:pt idx="97">
                  <c:v>924</c:v>
                </c:pt>
                <c:pt idx="98">
                  <c:v>926</c:v>
                </c:pt>
                <c:pt idx="99">
                  <c:v>928</c:v>
                </c:pt>
                <c:pt idx="100">
                  <c:v>930</c:v>
                </c:pt>
                <c:pt idx="101">
                  <c:v>932</c:v>
                </c:pt>
                <c:pt idx="102">
                  <c:v>934</c:v>
                </c:pt>
                <c:pt idx="103">
                  <c:v>936</c:v>
                </c:pt>
                <c:pt idx="104">
                  <c:v>938</c:v>
                </c:pt>
                <c:pt idx="105">
                  <c:v>940</c:v>
                </c:pt>
                <c:pt idx="106">
                  <c:v>942</c:v>
                </c:pt>
                <c:pt idx="107">
                  <c:v>944</c:v>
                </c:pt>
                <c:pt idx="108">
                  <c:v>946</c:v>
                </c:pt>
                <c:pt idx="109">
                  <c:v>948</c:v>
                </c:pt>
                <c:pt idx="110">
                  <c:v>950</c:v>
                </c:pt>
                <c:pt idx="111">
                  <c:v>952</c:v>
                </c:pt>
                <c:pt idx="112">
                  <c:v>954</c:v>
                </c:pt>
                <c:pt idx="113">
                  <c:v>956</c:v>
                </c:pt>
                <c:pt idx="114">
                  <c:v>958</c:v>
                </c:pt>
                <c:pt idx="115">
                  <c:v>960</c:v>
                </c:pt>
                <c:pt idx="116">
                  <c:v>962</c:v>
                </c:pt>
                <c:pt idx="117">
                  <c:v>964</c:v>
                </c:pt>
                <c:pt idx="118">
                  <c:v>966</c:v>
                </c:pt>
                <c:pt idx="119">
                  <c:v>968</c:v>
                </c:pt>
                <c:pt idx="120">
                  <c:v>970</c:v>
                </c:pt>
                <c:pt idx="121">
                  <c:v>972</c:v>
                </c:pt>
                <c:pt idx="122">
                  <c:v>974</c:v>
                </c:pt>
                <c:pt idx="123">
                  <c:v>976</c:v>
                </c:pt>
                <c:pt idx="124">
                  <c:v>978</c:v>
                </c:pt>
                <c:pt idx="125">
                  <c:v>980</c:v>
                </c:pt>
                <c:pt idx="126">
                  <c:v>982</c:v>
                </c:pt>
                <c:pt idx="127">
                  <c:v>984</c:v>
                </c:pt>
                <c:pt idx="128">
                  <c:v>986</c:v>
                </c:pt>
                <c:pt idx="129">
                  <c:v>988</c:v>
                </c:pt>
                <c:pt idx="130">
                  <c:v>990</c:v>
                </c:pt>
                <c:pt idx="131">
                  <c:v>992</c:v>
                </c:pt>
                <c:pt idx="132">
                  <c:v>994</c:v>
                </c:pt>
                <c:pt idx="133">
                  <c:v>996</c:v>
                </c:pt>
                <c:pt idx="134">
                  <c:v>998</c:v>
                </c:pt>
                <c:pt idx="135">
                  <c:v>1000</c:v>
                </c:pt>
                <c:pt idx="136">
                  <c:v>1002</c:v>
                </c:pt>
                <c:pt idx="137">
                  <c:v>1004</c:v>
                </c:pt>
                <c:pt idx="138">
                  <c:v>1006</c:v>
                </c:pt>
                <c:pt idx="139">
                  <c:v>1008</c:v>
                </c:pt>
                <c:pt idx="140">
                  <c:v>1010</c:v>
                </c:pt>
                <c:pt idx="141">
                  <c:v>1012</c:v>
                </c:pt>
                <c:pt idx="142">
                  <c:v>1014</c:v>
                </c:pt>
                <c:pt idx="143">
                  <c:v>1016</c:v>
                </c:pt>
                <c:pt idx="144">
                  <c:v>1018</c:v>
                </c:pt>
                <c:pt idx="145">
                  <c:v>1020</c:v>
                </c:pt>
                <c:pt idx="146">
                  <c:v>1022</c:v>
                </c:pt>
                <c:pt idx="147">
                  <c:v>1024</c:v>
                </c:pt>
                <c:pt idx="148">
                  <c:v>1026</c:v>
                </c:pt>
                <c:pt idx="149">
                  <c:v>1028</c:v>
                </c:pt>
                <c:pt idx="150">
                  <c:v>1030</c:v>
                </c:pt>
                <c:pt idx="151">
                  <c:v>1032</c:v>
                </c:pt>
                <c:pt idx="152">
                  <c:v>1034</c:v>
                </c:pt>
                <c:pt idx="153">
                  <c:v>1036</c:v>
                </c:pt>
                <c:pt idx="154">
                  <c:v>1038</c:v>
                </c:pt>
                <c:pt idx="155">
                  <c:v>1040</c:v>
                </c:pt>
                <c:pt idx="156">
                  <c:v>1042</c:v>
                </c:pt>
                <c:pt idx="157">
                  <c:v>1044</c:v>
                </c:pt>
                <c:pt idx="158">
                  <c:v>1046</c:v>
                </c:pt>
                <c:pt idx="159">
                  <c:v>1048</c:v>
                </c:pt>
                <c:pt idx="160">
                  <c:v>1050</c:v>
                </c:pt>
                <c:pt idx="161">
                  <c:v>1052</c:v>
                </c:pt>
                <c:pt idx="162">
                  <c:v>1054</c:v>
                </c:pt>
                <c:pt idx="163">
                  <c:v>1056</c:v>
                </c:pt>
                <c:pt idx="164">
                  <c:v>1058</c:v>
                </c:pt>
                <c:pt idx="165">
                  <c:v>1060</c:v>
                </c:pt>
                <c:pt idx="166">
                  <c:v>1062</c:v>
                </c:pt>
                <c:pt idx="167">
                  <c:v>1064</c:v>
                </c:pt>
                <c:pt idx="168">
                  <c:v>1066</c:v>
                </c:pt>
                <c:pt idx="169">
                  <c:v>1068</c:v>
                </c:pt>
                <c:pt idx="170">
                  <c:v>1070</c:v>
                </c:pt>
                <c:pt idx="171">
                  <c:v>1072</c:v>
                </c:pt>
                <c:pt idx="172">
                  <c:v>1074</c:v>
                </c:pt>
                <c:pt idx="173">
                  <c:v>1076</c:v>
                </c:pt>
                <c:pt idx="174">
                  <c:v>1078</c:v>
                </c:pt>
                <c:pt idx="175">
                  <c:v>1080</c:v>
                </c:pt>
                <c:pt idx="176">
                  <c:v>1082</c:v>
                </c:pt>
                <c:pt idx="177">
                  <c:v>1084</c:v>
                </c:pt>
                <c:pt idx="178">
                  <c:v>1086</c:v>
                </c:pt>
                <c:pt idx="179">
                  <c:v>1088</c:v>
                </c:pt>
                <c:pt idx="180">
                  <c:v>1090</c:v>
                </c:pt>
                <c:pt idx="181">
                  <c:v>1092</c:v>
                </c:pt>
                <c:pt idx="182">
                  <c:v>1094</c:v>
                </c:pt>
                <c:pt idx="183">
                  <c:v>1096</c:v>
                </c:pt>
                <c:pt idx="184">
                  <c:v>1098</c:v>
                </c:pt>
                <c:pt idx="185">
                  <c:v>1100</c:v>
                </c:pt>
                <c:pt idx="186">
                  <c:v>1102</c:v>
                </c:pt>
                <c:pt idx="187">
                  <c:v>1104</c:v>
                </c:pt>
                <c:pt idx="188">
                  <c:v>1106</c:v>
                </c:pt>
                <c:pt idx="189">
                  <c:v>1108</c:v>
                </c:pt>
                <c:pt idx="190">
                  <c:v>1110</c:v>
                </c:pt>
                <c:pt idx="191">
                  <c:v>1112</c:v>
                </c:pt>
                <c:pt idx="192">
                  <c:v>1114</c:v>
                </c:pt>
                <c:pt idx="193">
                  <c:v>1116</c:v>
                </c:pt>
                <c:pt idx="194">
                  <c:v>1118</c:v>
                </c:pt>
                <c:pt idx="195">
                  <c:v>1120</c:v>
                </c:pt>
                <c:pt idx="196">
                  <c:v>1122</c:v>
                </c:pt>
                <c:pt idx="197">
                  <c:v>1124</c:v>
                </c:pt>
                <c:pt idx="198">
                  <c:v>1126</c:v>
                </c:pt>
                <c:pt idx="199">
                  <c:v>1128</c:v>
                </c:pt>
                <c:pt idx="200">
                  <c:v>1130</c:v>
                </c:pt>
                <c:pt idx="201">
                  <c:v>1132</c:v>
                </c:pt>
                <c:pt idx="202">
                  <c:v>1134</c:v>
                </c:pt>
                <c:pt idx="203">
                  <c:v>1136</c:v>
                </c:pt>
                <c:pt idx="204">
                  <c:v>1138</c:v>
                </c:pt>
                <c:pt idx="205">
                  <c:v>1140</c:v>
                </c:pt>
                <c:pt idx="206">
                  <c:v>1142</c:v>
                </c:pt>
                <c:pt idx="207">
                  <c:v>1144</c:v>
                </c:pt>
                <c:pt idx="208">
                  <c:v>1146</c:v>
                </c:pt>
                <c:pt idx="209">
                  <c:v>1148</c:v>
                </c:pt>
                <c:pt idx="210">
                  <c:v>1150</c:v>
                </c:pt>
                <c:pt idx="211">
                  <c:v>1152</c:v>
                </c:pt>
                <c:pt idx="212">
                  <c:v>1154</c:v>
                </c:pt>
                <c:pt idx="213">
                  <c:v>1156</c:v>
                </c:pt>
                <c:pt idx="214">
                  <c:v>1158</c:v>
                </c:pt>
                <c:pt idx="215">
                  <c:v>1160</c:v>
                </c:pt>
                <c:pt idx="216">
                  <c:v>1162</c:v>
                </c:pt>
                <c:pt idx="217">
                  <c:v>1164</c:v>
                </c:pt>
                <c:pt idx="218">
                  <c:v>1166</c:v>
                </c:pt>
                <c:pt idx="219">
                  <c:v>1168</c:v>
                </c:pt>
                <c:pt idx="220">
                  <c:v>1170</c:v>
                </c:pt>
                <c:pt idx="221">
                  <c:v>1172</c:v>
                </c:pt>
                <c:pt idx="222">
                  <c:v>1174</c:v>
                </c:pt>
                <c:pt idx="223">
                  <c:v>1176</c:v>
                </c:pt>
                <c:pt idx="224">
                  <c:v>1178</c:v>
                </c:pt>
                <c:pt idx="225">
                  <c:v>1180</c:v>
                </c:pt>
                <c:pt idx="226">
                  <c:v>1182</c:v>
                </c:pt>
                <c:pt idx="227">
                  <c:v>1184</c:v>
                </c:pt>
                <c:pt idx="228">
                  <c:v>1186</c:v>
                </c:pt>
                <c:pt idx="229">
                  <c:v>1188</c:v>
                </c:pt>
                <c:pt idx="230">
                  <c:v>1190</c:v>
                </c:pt>
                <c:pt idx="231">
                  <c:v>1192</c:v>
                </c:pt>
                <c:pt idx="232">
                  <c:v>1194</c:v>
                </c:pt>
                <c:pt idx="233">
                  <c:v>1196</c:v>
                </c:pt>
                <c:pt idx="234">
                  <c:v>1198</c:v>
                </c:pt>
                <c:pt idx="235">
                  <c:v>1200</c:v>
                </c:pt>
                <c:pt idx="236">
                  <c:v>1202</c:v>
                </c:pt>
                <c:pt idx="237">
                  <c:v>1204</c:v>
                </c:pt>
                <c:pt idx="238">
                  <c:v>1206</c:v>
                </c:pt>
                <c:pt idx="239">
                  <c:v>1208</c:v>
                </c:pt>
                <c:pt idx="240">
                  <c:v>1210</c:v>
                </c:pt>
                <c:pt idx="241">
                  <c:v>1212</c:v>
                </c:pt>
                <c:pt idx="242">
                  <c:v>1214</c:v>
                </c:pt>
                <c:pt idx="243">
                  <c:v>1216</c:v>
                </c:pt>
                <c:pt idx="244">
                  <c:v>1218</c:v>
                </c:pt>
                <c:pt idx="245">
                  <c:v>1220</c:v>
                </c:pt>
                <c:pt idx="246">
                  <c:v>1222</c:v>
                </c:pt>
                <c:pt idx="247">
                  <c:v>1224</c:v>
                </c:pt>
                <c:pt idx="248">
                  <c:v>1226</c:v>
                </c:pt>
                <c:pt idx="249">
                  <c:v>1228</c:v>
                </c:pt>
                <c:pt idx="250">
                  <c:v>1230</c:v>
                </c:pt>
                <c:pt idx="251">
                  <c:v>1232</c:v>
                </c:pt>
                <c:pt idx="252">
                  <c:v>1234</c:v>
                </c:pt>
                <c:pt idx="253">
                  <c:v>1236</c:v>
                </c:pt>
                <c:pt idx="254">
                  <c:v>1238</c:v>
                </c:pt>
                <c:pt idx="255">
                  <c:v>1240</c:v>
                </c:pt>
                <c:pt idx="256">
                  <c:v>1242</c:v>
                </c:pt>
                <c:pt idx="257">
                  <c:v>1244</c:v>
                </c:pt>
                <c:pt idx="258">
                  <c:v>1246</c:v>
                </c:pt>
                <c:pt idx="259">
                  <c:v>1248</c:v>
                </c:pt>
                <c:pt idx="260">
                  <c:v>1250</c:v>
                </c:pt>
                <c:pt idx="261">
                  <c:v>1252</c:v>
                </c:pt>
                <c:pt idx="262">
                  <c:v>1254</c:v>
                </c:pt>
                <c:pt idx="263">
                  <c:v>1256</c:v>
                </c:pt>
                <c:pt idx="264">
                  <c:v>1258</c:v>
                </c:pt>
                <c:pt idx="265">
                  <c:v>1260</c:v>
                </c:pt>
                <c:pt idx="266">
                  <c:v>1262</c:v>
                </c:pt>
                <c:pt idx="267">
                  <c:v>1264</c:v>
                </c:pt>
                <c:pt idx="268">
                  <c:v>1266</c:v>
                </c:pt>
                <c:pt idx="269">
                  <c:v>1268</c:v>
                </c:pt>
                <c:pt idx="270">
                  <c:v>1270</c:v>
                </c:pt>
                <c:pt idx="271">
                  <c:v>1272</c:v>
                </c:pt>
                <c:pt idx="272">
                  <c:v>1274</c:v>
                </c:pt>
                <c:pt idx="273">
                  <c:v>1276</c:v>
                </c:pt>
                <c:pt idx="274">
                  <c:v>1278</c:v>
                </c:pt>
                <c:pt idx="275">
                  <c:v>1280</c:v>
                </c:pt>
                <c:pt idx="276">
                  <c:v>1282</c:v>
                </c:pt>
                <c:pt idx="277">
                  <c:v>1284</c:v>
                </c:pt>
                <c:pt idx="278">
                  <c:v>1286</c:v>
                </c:pt>
                <c:pt idx="279">
                  <c:v>1288</c:v>
                </c:pt>
                <c:pt idx="280">
                  <c:v>1290</c:v>
                </c:pt>
                <c:pt idx="281">
                  <c:v>1292</c:v>
                </c:pt>
                <c:pt idx="282">
                  <c:v>1294</c:v>
                </c:pt>
                <c:pt idx="283">
                  <c:v>1296</c:v>
                </c:pt>
                <c:pt idx="284">
                  <c:v>1298</c:v>
                </c:pt>
                <c:pt idx="285">
                  <c:v>1300</c:v>
                </c:pt>
                <c:pt idx="286">
                  <c:v>1302</c:v>
                </c:pt>
                <c:pt idx="287">
                  <c:v>1304</c:v>
                </c:pt>
                <c:pt idx="288">
                  <c:v>1306</c:v>
                </c:pt>
                <c:pt idx="289">
                  <c:v>1308</c:v>
                </c:pt>
                <c:pt idx="290">
                  <c:v>1310</c:v>
                </c:pt>
                <c:pt idx="291">
                  <c:v>1312</c:v>
                </c:pt>
                <c:pt idx="292">
                  <c:v>1314</c:v>
                </c:pt>
                <c:pt idx="293">
                  <c:v>1316</c:v>
                </c:pt>
                <c:pt idx="294">
                  <c:v>1318</c:v>
                </c:pt>
                <c:pt idx="295">
                  <c:v>1320</c:v>
                </c:pt>
                <c:pt idx="296">
                  <c:v>1322</c:v>
                </c:pt>
                <c:pt idx="297">
                  <c:v>1324</c:v>
                </c:pt>
                <c:pt idx="298">
                  <c:v>1326</c:v>
                </c:pt>
                <c:pt idx="299">
                  <c:v>1328</c:v>
                </c:pt>
                <c:pt idx="300">
                  <c:v>1330</c:v>
                </c:pt>
                <c:pt idx="301">
                  <c:v>1332</c:v>
                </c:pt>
                <c:pt idx="302">
                  <c:v>1334</c:v>
                </c:pt>
                <c:pt idx="303">
                  <c:v>1336</c:v>
                </c:pt>
                <c:pt idx="304">
                  <c:v>1338</c:v>
                </c:pt>
                <c:pt idx="305">
                  <c:v>1340</c:v>
                </c:pt>
                <c:pt idx="306">
                  <c:v>1342</c:v>
                </c:pt>
                <c:pt idx="307">
                  <c:v>1344</c:v>
                </c:pt>
                <c:pt idx="308">
                  <c:v>1346</c:v>
                </c:pt>
                <c:pt idx="309">
                  <c:v>1348</c:v>
                </c:pt>
                <c:pt idx="310">
                  <c:v>1350</c:v>
                </c:pt>
                <c:pt idx="311">
                  <c:v>1352</c:v>
                </c:pt>
                <c:pt idx="312">
                  <c:v>1354</c:v>
                </c:pt>
                <c:pt idx="313">
                  <c:v>1356</c:v>
                </c:pt>
                <c:pt idx="314">
                  <c:v>1358</c:v>
                </c:pt>
                <c:pt idx="315">
                  <c:v>1360</c:v>
                </c:pt>
                <c:pt idx="316">
                  <c:v>1362</c:v>
                </c:pt>
                <c:pt idx="317">
                  <c:v>1364</c:v>
                </c:pt>
                <c:pt idx="318">
                  <c:v>1366</c:v>
                </c:pt>
                <c:pt idx="319">
                  <c:v>1368</c:v>
                </c:pt>
                <c:pt idx="320">
                  <c:v>1370</c:v>
                </c:pt>
                <c:pt idx="321">
                  <c:v>1372</c:v>
                </c:pt>
                <c:pt idx="322">
                  <c:v>1374</c:v>
                </c:pt>
                <c:pt idx="323">
                  <c:v>1376</c:v>
                </c:pt>
                <c:pt idx="324">
                  <c:v>1378</c:v>
                </c:pt>
                <c:pt idx="325">
                  <c:v>1380</c:v>
                </c:pt>
                <c:pt idx="326">
                  <c:v>1382</c:v>
                </c:pt>
                <c:pt idx="327">
                  <c:v>1384</c:v>
                </c:pt>
                <c:pt idx="328">
                  <c:v>1386</c:v>
                </c:pt>
                <c:pt idx="329">
                  <c:v>1388</c:v>
                </c:pt>
                <c:pt idx="330">
                  <c:v>1390</c:v>
                </c:pt>
                <c:pt idx="331">
                  <c:v>1392</c:v>
                </c:pt>
                <c:pt idx="332">
                  <c:v>1394</c:v>
                </c:pt>
                <c:pt idx="333">
                  <c:v>1396</c:v>
                </c:pt>
                <c:pt idx="334">
                  <c:v>1398</c:v>
                </c:pt>
                <c:pt idx="335">
                  <c:v>1400</c:v>
                </c:pt>
                <c:pt idx="336">
                  <c:v>1402</c:v>
                </c:pt>
                <c:pt idx="337">
                  <c:v>1404</c:v>
                </c:pt>
                <c:pt idx="338">
                  <c:v>1406</c:v>
                </c:pt>
                <c:pt idx="339">
                  <c:v>1408</c:v>
                </c:pt>
                <c:pt idx="340">
                  <c:v>1410</c:v>
                </c:pt>
                <c:pt idx="341">
                  <c:v>1412</c:v>
                </c:pt>
                <c:pt idx="342">
                  <c:v>1414</c:v>
                </c:pt>
                <c:pt idx="343">
                  <c:v>1416</c:v>
                </c:pt>
                <c:pt idx="344">
                  <c:v>1418</c:v>
                </c:pt>
                <c:pt idx="345">
                  <c:v>1420</c:v>
                </c:pt>
                <c:pt idx="346">
                  <c:v>1422</c:v>
                </c:pt>
                <c:pt idx="347">
                  <c:v>1424</c:v>
                </c:pt>
                <c:pt idx="348">
                  <c:v>1426</c:v>
                </c:pt>
                <c:pt idx="349">
                  <c:v>1428</c:v>
                </c:pt>
                <c:pt idx="350">
                  <c:v>1430</c:v>
                </c:pt>
                <c:pt idx="351">
                  <c:v>1432</c:v>
                </c:pt>
                <c:pt idx="352">
                  <c:v>1434</c:v>
                </c:pt>
                <c:pt idx="353">
                  <c:v>1436</c:v>
                </c:pt>
                <c:pt idx="354">
                  <c:v>1438</c:v>
                </c:pt>
                <c:pt idx="355">
                  <c:v>1440</c:v>
                </c:pt>
                <c:pt idx="356">
                  <c:v>1442</c:v>
                </c:pt>
                <c:pt idx="357">
                  <c:v>1444</c:v>
                </c:pt>
                <c:pt idx="358">
                  <c:v>1446</c:v>
                </c:pt>
                <c:pt idx="359">
                  <c:v>1448</c:v>
                </c:pt>
                <c:pt idx="360">
                  <c:v>1450</c:v>
                </c:pt>
                <c:pt idx="361">
                  <c:v>1452</c:v>
                </c:pt>
                <c:pt idx="362">
                  <c:v>1454</c:v>
                </c:pt>
                <c:pt idx="363">
                  <c:v>1456</c:v>
                </c:pt>
                <c:pt idx="364">
                  <c:v>1458</c:v>
                </c:pt>
                <c:pt idx="365">
                  <c:v>1460</c:v>
                </c:pt>
                <c:pt idx="366">
                  <c:v>1462</c:v>
                </c:pt>
                <c:pt idx="367">
                  <c:v>1464</c:v>
                </c:pt>
                <c:pt idx="368">
                  <c:v>1466</c:v>
                </c:pt>
                <c:pt idx="369">
                  <c:v>1468</c:v>
                </c:pt>
                <c:pt idx="370">
                  <c:v>1470</c:v>
                </c:pt>
                <c:pt idx="371">
                  <c:v>1472</c:v>
                </c:pt>
                <c:pt idx="372">
                  <c:v>1474</c:v>
                </c:pt>
                <c:pt idx="373">
                  <c:v>1476</c:v>
                </c:pt>
                <c:pt idx="374">
                  <c:v>1478</c:v>
                </c:pt>
                <c:pt idx="375">
                  <c:v>1480</c:v>
                </c:pt>
                <c:pt idx="376">
                  <c:v>1482</c:v>
                </c:pt>
                <c:pt idx="377">
                  <c:v>1484</c:v>
                </c:pt>
                <c:pt idx="378">
                  <c:v>1486</c:v>
                </c:pt>
                <c:pt idx="379">
                  <c:v>1488</c:v>
                </c:pt>
                <c:pt idx="380">
                  <c:v>1490</c:v>
                </c:pt>
                <c:pt idx="381">
                  <c:v>1492</c:v>
                </c:pt>
                <c:pt idx="382">
                  <c:v>1494</c:v>
                </c:pt>
                <c:pt idx="383">
                  <c:v>1496</c:v>
                </c:pt>
                <c:pt idx="384">
                  <c:v>1498</c:v>
                </c:pt>
                <c:pt idx="385">
                  <c:v>1500</c:v>
                </c:pt>
                <c:pt idx="386">
                  <c:v>1502</c:v>
                </c:pt>
                <c:pt idx="387">
                  <c:v>1504</c:v>
                </c:pt>
                <c:pt idx="388">
                  <c:v>1506</c:v>
                </c:pt>
                <c:pt idx="389">
                  <c:v>1508</c:v>
                </c:pt>
                <c:pt idx="390">
                  <c:v>1510</c:v>
                </c:pt>
                <c:pt idx="391">
                  <c:v>1512</c:v>
                </c:pt>
                <c:pt idx="392">
                  <c:v>1514</c:v>
                </c:pt>
                <c:pt idx="393">
                  <c:v>1516</c:v>
                </c:pt>
                <c:pt idx="394">
                  <c:v>1518</c:v>
                </c:pt>
                <c:pt idx="395">
                  <c:v>1520</c:v>
                </c:pt>
                <c:pt idx="396">
                  <c:v>1522</c:v>
                </c:pt>
                <c:pt idx="397">
                  <c:v>1524</c:v>
                </c:pt>
                <c:pt idx="398">
                  <c:v>1526</c:v>
                </c:pt>
                <c:pt idx="399">
                  <c:v>1528</c:v>
                </c:pt>
                <c:pt idx="400">
                  <c:v>1530</c:v>
                </c:pt>
                <c:pt idx="401">
                  <c:v>1532</c:v>
                </c:pt>
                <c:pt idx="402">
                  <c:v>1534</c:v>
                </c:pt>
                <c:pt idx="403">
                  <c:v>1536</c:v>
                </c:pt>
                <c:pt idx="404">
                  <c:v>1538</c:v>
                </c:pt>
                <c:pt idx="405">
                  <c:v>1540</c:v>
                </c:pt>
                <c:pt idx="406">
                  <c:v>1542</c:v>
                </c:pt>
                <c:pt idx="407">
                  <c:v>1544</c:v>
                </c:pt>
                <c:pt idx="408">
                  <c:v>1546</c:v>
                </c:pt>
                <c:pt idx="409">
                  <c:v>1548</c:v>
                </c:pt>
                <c:pt idx="410">
                  <c:v>1550</c:v>
                </c:pt>
                <c:pt idx="411">
                  <c:v>1552</c:v>
                </c:pt>
                <c:pt idx="412">
                  <c:v>1554</c:v>
                </c:pt>
                <c:pt idx="413">
                  <c:v>1556</c:v>
                </c:pt>
                <c:pt idx="414">
                  <c:v>1558</c:v>
                </c:pt>
                <c:pt idx="415">
                  <c:v>1560</c:v>
                </c:pt>
                <c:pt idx="416">
                  <c:v>1562</c:v>
                </c:pt>
                <c:pt idx="417">
                  <c:v>1564</c:v>
                </c:pt>
                <c:pt idx="418">
                  <c:v>1566</c:v>
                </c:pt>
                <c:pt idx="419">
                  <c:v>1568</c:v>
                </c:pt>
                <c:pt idx="420">
                  <c:v>1570</c:v>
                </c:pt>
                <c:pt idx="421">
                  <c:v>1572</c:v>
                </c:pt>
                <c:pt idx="422">
                  <c:v>1574</c:v>
                </c:pt>
                <c:pt idx="423">
                  <c:v>1576</c:v>
                </c:pt>
                <c:pt idx="424">
                  <c:v>1578</c:v>
                </c:pt>
                <c:pt idx="425">
                  <c:v>1580</c:v>
                </c:pt>
                <c:pt idx="426">
                  <c:v>1582</c:v>
                </c:pt>
                <c:pt idx="427">
                  <c:v>1584</c:v>
                </c:pt>
                <c:pt idx="428">
                  <c:v>1586</c:v>
                </c:pt>
                <c:pt idx="429">
                  <c:v>1588</c:v>
                </c:pt>
                <c:pt idx="430">
                  <c:v>1590</c:v>
                </c:pt>
                <c:pt idx="431">
                  <c:v>1592</c:v>
                </c:pt>
                <c:pt idx="432">
                  <c:v>1594</c:v>
                </c:pt>
                <c:pt idx="433">
                  <c:v>1596</c:v>
                </c:pt>
                <c:pt idx="434">
                  <c:v>1598</c:v>
                </c:pt>
                <c:pt idx="435">
                  <c:v>1600</c:v>
                </c:pt>
                <c:pt idx="436">
                  <c:v>1602</c:v>
                </c:pt>
                <c:pt idx="437">
                  <c:v>1604</c:v>
                </c:pt>
                <c:pt idx="438">
                  <c:v>1606</c:v>
                </c:pt>
                <c:pt idx="439">
                  <c:v>1608</c:v>
                </c:pt>
                <c:pt idx="440">
                  <c:v>1610</c:v>
                </c:pt>
                <c:pt idx="441">
                  <c:v>1612</c:v>
                </c:pt>
                <c:pt idx="442">
                  <c:v>1614</c:v>
                </c:pt>
                <c:pt idx="443">
                  <c:v>1616</c:v>
                </c:pt>
                <c:pt idx="444">
                  <c:v>1618</c:v>
                </c:pt>
                <c:pt idx="445">
                  <c:v>1620</c:v>
                </c:pt>
                <c:pt idx="446">
                  <c:v>1622</c:v>
                </c:pt>
                <c:pt idx="447">
                  <c:v>1624</c:v>
                </c:pt>
                <c:pt idx="448">
                  <c:v>1626</c:v>
                </c:pt>
                <c:pt idx="449">
                  <c:v>1628</c:v>
                </c:pt>
                <c:pt idx="450">
                  <c:v>1630</c:v>
                </c:pt>
                <c:pt idx="451">
                  <c:v>1632</c:v>
                </c:pt>
                <c:pt idx="452">
                  <c:v>1634</c:v>
                </c:pt>
                <c:pt idx="453">
                  <c:v>1636</c:v>
                </c:pt>
                <c:pt idx="454">
                  <c:v>1638</c:v>
                </c:pt>
                <c:pt idx="455">
                  <c:v>1640</c:v>
                </c:pt>
                <c:pt idx="456">
                  <c:v>1642</c:v>
                </c:pt>
                <c:pt idx="457">
                  <c:v>1644</c:v>
                </c:pt>
                <c:pt idx="458">
                  <c:v>1646</c:v>
                </c:pt>
                <c:pt idx="459">
                  <c:v>1648</c:v>
                </c:pt>
                <c:pt idx="460">
                  <c:v>1650</c:v>
                </c:pt>
                <c:pt idx="461">
                  <c:v>1652</c:v>
                </c:pt>
                <c:pt idx="462">
                  <c:v>1654</c:v>
                </c:pt>
                <c:pt idx="463">
                  <c:v>1656</c:v>
                </c:pt>
                <c:pt idx="464">
                  <c:v>1658</c:v>
                </c:pt>
                <c:pt idx="465">
                  <c:v>1660</c:v>
                </c:pt>
                <c:pt idx="466">
                  <c:v>1662</c:v>
                </c:pt>
                <c:pt idx="467">
                  <c:v>1664</c:v>
                </c:pt>
                <c:pt idx="468">
                  <c:v>1666</c:v>
                </c:pt>
                <c:pt idx="469">
                  <c:v>1668</c:v>
                </c:pt>
                <c:pt idx="470">
                  <c:v>1670</c:v>
                </c:pt>
                <c:pt idx="471">
                  <c:v>1672</c:v>
                </c:pt>
                <c:pt idx="472">
                  <c:v>1674</c:v>
                </c:pt>
                <c:pt idx="473">
                  <c:v>1676</c:v>
                </c:pt>
                <c:pt idx="474">
                  <c:v>1678</c:v>
                </c:pt>
                <c:pt idx="475">
                  <c:v>1680</c:v>
                </c:pt>
                <c:pt idx="476">
                  <c:v>1682</c:v>
                </c:pt>
                <c:pt idx="477">
                  <c:v>1684</c:v>
                </c:pt>
                <c:pt idx="478">
                  <c:v>1686</c:v>
                </c:pt>
                <c:pt idx="479">
                  <c:v>1688</c:v>
                </c:pt>
                <c:pt idx="480">
                  <c:v>1690</c:v>
                </c:pt>
                <c:pt idx="481">
                  <c:v>1692</c:v>
                </c:pt>
                <c:pt idx="482">
                  <c:v>1694</c:v>
                </c:pt>
                <c:pt idx="483">
                  <c:v>1696</c:v>
                </c:pt>
                <c:pt idx="484">
                  <c:v>1698</c:v>
                </c:pt>
                <c:pt idx="485">
                  <c:v>1700</c:v>
                </c:pt>
                <c:pt idx="486">
                  <c:v>1702</c:v>
                </c:pt>
                <c:pt idx="487">
                  <c:v>1704</c:v>
                </c:pt>
                <c:pt idx="488">
                  <c:v>1706</c:v>
                </c:pt>
                <c:pt idx="489">
                  <c:v>1708</c:v>
                </c:pt>
                <c:pt idx="490">
                  <c:v>1710</c:v>
                </c:pt>
                <c:pt idx="491">
                  <c:v>1712</c:v>
                </c:pt>
                <c:pt idx="492">
                  <c:v>1714</c:v>
                </c:pt>
                <c:pt idx="493">
                  <c:v>1716</c:v>
                </c:pt>
                <c:pt idx="494">
                  <c:v>1718</c:v>
                </c:pt>
                <c:pt idx="495">
                  <c:v>1720</c:v>
                </c:pt>
                <c:pt idx="496">
                  <c:v>1722</c:v>
                </c:pt>
                <c:pt idx="497">
                  <c:v>1724</c:v>
                </c:pt>
                <c:pt idx="498">
                  <c:v>1726</c:v>
                </c:pt>
                <c:pt idx="499">
                  <c:v>1728</c:v>
                </c:pt>
                <c:pt idx="500">
                  <c:v>1730</c:v>
                </c:pt>
                <c:pt idx="501">
                  <c:v>1732</c:v>
                </c:pt>
                <c:pt idx="502">
                  <c:v>1734</c:v>
                </c:pt>
                <c:pt idx="503">
                  <c:v>1736</c:v>
                </c:pt>
                <c:pt idx="504">
                  <c:v>1738</c:v>
                </c:pt>
                <c:pt idx="505">
                  <c:v>1740</c:v>
                </c:pt>
                <c:pt idx="506">
                  <c:v>1742</c:v>
                </c:pt>
                <c:pt idx="507">
                  <c:v>1744</c:v>
                </c:pt>
                <c:pt idx="508">
                  <c:v>1746</c:v>
                </c:pt>
                <c:pt idx="509">
                  <c:v>1748</c:v>
                </c:pt>
                <c:pt idx="510">
                  <c:v>1750</c:v>
                </c:pt>
                <c:pt idx="511">
                  <c:v>1752</c:v>
                </c:pt>
                <c:pt idx="512">
                  <c:v>1754</c:v>
                </c:pt>
                <c:pt idx="513">
                  <c:v>1756</c:v>
                </c:pt>
                <c:pt idx="514">
                  <c:v>1758</c:v>
                </c:pt>
                <c:pt idx="515">
                  <c:v>1760</c:v>
                </c:pt>
                <c:pt idx="516">
                  <c:v>1762</c:v>
                </c:pt>
                <c:pt idx="517">
                  <c:v>1764</c:v>
                </c:pt>
                <c:pt idx="518">
                  <c:v>1766</c:v>
                </c:pt>
                <c:pt idx="519">
                  <c:v>1768</c:v>
                </c:pt>
                <c:pt idx="520">
                  <c:v>1770</c:v>
                </c:pt>
                <c:pt idx="521">
                  <c:v>1772</c:v>
                </c:pt>
                <c:pt idx="522">
                  <c:v>1774</c:v>
                </c:pt>
                <c:pt idx="523">
                  <c:v>1776</c:v>
                </c:pt>
                <c:pt idx="524">
                  <c:v>1778</c:v>
                </c:pt>
                <c:pt idx="525">
                  <c:v>1780</c:v>
                </c:pt>
                <c:pt idx="526">
                  <c:v>1782</c:v>
                </c:pt>
                <c:pt idx="527">
                  <c:v>1784</c:v>
                </c:pt>
                <c:pt idx="528">
                  <c:v>1786</c:v>
                </c:pt>
                <c:pt idx="529">
                  <c:v>1788</c:v>
                </c:pt>
                <c:pt idx="530">
                  <c:v>1790</c:v>
                </c:pt>
                <c:pt idx="531">
                  <c:v>1792</c:v>
                </c:pt>
                <c:pt idx="532">
                  <c:v>1794</c:v>
                </c:pt>
                <c:pt idx="533">
                  <c:v>1796</c:v>
                </c:pt>
                <c:pt idx="534">
                  <c:v>1798</c:v>
                </c:pt>
                <c:pt idx="535">
                  <c:v>1800</c:v>
                </c:pt>
                <c:pt idx="536">
                  <c:v>1802</c:v>
                </c:pt>
                <c:pt idx="537">
                  <c:v>1804</c:v>
                </c:pt>
                <c:pt idx="538">
                  <c:v>1806</c:v>
                </c:pt>
                <c:pt idx="539">
                  <c:v>1808</c:v>
                </c:pt>
                <c:pt idx="540">
                  <c:v>1810</c:v>
                </c:pt>
                <c:pt idx="541">
                  <c:v>1812</c:v>
                </c:pt>
                <c:pt idx="542">
                  <c:v>1814</c:v>
                </c:pt>
                <c:pt idx="543">
                  <c:v>1816</c:v>
                </c:pt>
                <c:pt idx="544">
                  <c:v>1818</c:v>
                </c:pt>
                <c:pt idx="545">
                  <c:v>1820</c:v>
                </c:pt>
                <c:pt idx="546">
                  <c:v>1822</c:v>
                </c:pt>
                <c:pt idx="547">
                  <c:v>1824</c:v>
                </c:pt>
                <c:pt idx="548">
                  <c:v>1826</c:v>
                </c:pt>
                <c:pt idx="549">
                  <c:v>1828</c:v>
                </c:pt>
                <c:pt idx="550">
                  <c:v>1830</c:v>
                </c:pt>
                <c:pt idx="551">
                  <c:v>1832</c:v>
                </c:pt>
                <c:pt idx="552">
                  <c:v>1834</c:v>
                </c:pt>
                <c:pt idx="553">
                  <c:v>1836</c:v>
                </c:pt>
                <c:pt idx="554">
                  <c:v>1838</c:v>
                </c:pt>
                <c:pt idx="555">
                  <c:v>1840</c:v>
                </c:pt>
                <c:pt idx="556">
                  <c:v>1842</c:v>
                </c:pt>
                <c:pt idx="557">
                  <c:v>1844</c:v>
                </c:pt>
                <c:pt idx="558">
                  <c:v>1846</c:v>
                </c:pt>
                <c:pt idx="559">
                  <c:v>1848</c:v>
                </c:pt>
                <c:pt idx="560">
                  <c:v>1850</c:v>
                </c:pt>
                <c:pt idx="561">
                  <c:v>1852</c:v>
                </c:pt>
                <c:pt idx="562">
                  <c:v>1854</c:v>
                </c:pt>
                <c:pt idx="563">
                  <c:v>1856</c:v>
                </c:pt>
                <c:pt idx="564">
                  <c:v>1858</c:v>
                </c:pt>
                <c:pt idx="565">
                  <c:v>1860</c:v>
                </c:pt>
                <c:pt idx="566">
                  <c:v>1862</c:v>
                </c:pt>
                <c:pt idx="567">
                  <c:v>1864</c:v>
                </c:pt>
                <c:pt idx="568">
                  <c:v>1866</c:v>
                </c:pt>
                <c:pt idx="569">
                  <c:v>1868</c:v>
                </c:pt>
                <c:pt idx="570">
                  <c:v>1870</c:v>
                </c:pt>
                <c:pt idx="571">
                  <c:v>1872</c:v>
                </c:pt>
                <c:pt idx="572">
                  <c:v>1874</c:v>
                </c:pt>
                <c:pt idx="573">
                  <c:v>1876</c:v>
                </c:pt>
                <c:pt idx="574">
                  <c:v>1878</c:v>
                </c:pt>
                <c:pt idx="575">
                  <c:v>1880</c:v>
                </c:pt>
                <c:pt idx="576">
                  <c:v>1882</c:v>
                </c:pt>
                <c:pt idx="577">
                  <c:v>1884</c:v>
                </c:pt>
                <c:pt idx="578">
                  <c:v>1886</c:v>
                </c:pt>
                <c:pt idx="579">
                  <c:v>1888</c:v>
                </c:pt>
                <c:pt idx="580">
                  <c:v>1890</c:v>
                </c:pt>
                <c:pt idx="581">
                  <c:v>1892</c:v>
                </c:pt>
                <c:pt idx="582">
                  <c:v>1894</c:v>
                </c:pt>
                <c:pt idx="583">
                  <c:v>1896</c:v>
                </c:pt>
                <c:pt idx="584">
                  <c:v>1898</c:v>
                </c:pt>
                <c:pt idx="585">
                  <c:v>1900</c:v>
                </c:pt>
                <c:pt idx="586">
                  <c:v>1902</c:v>
                </c:pt>
                <c:pt idx="587">
                  <c:v>1904</c:v>
                </c:pt>
                <c:pt idx="588">
                  <c:v>1906</c:v>
                </c:pt>
                <c:pt idx="589">
                  <c:v>1908</c:v>
                </c:pt>
                <c:pt idx="590">
                  <c:v>1910</c:v>
                </c:pt>
                <c:pt idx="591">
                  <c:v>1912</c:v>
                </c:pt>
                <c:pt idx="592">
                  <c:v>1914</c:v>
                </c:pt>
                <c:pt idx="593">
                  <c:v>1916</c:v>
                </c:pt>
                <c:pt idx="594">
                  <c:v>1918</c:v>
                </c:pt>
                <c:pt idx="595">
                  <c:v>1920</c:v>
                </c:pt>
                <c:pt idx="596">
                  <c:v>1922</c:v>
                </c:pt>
                <c:pt idx="597">
                  <c:v>1924</c:v>
                </c:pt>
                <c:pt idx="598">
                  <c:v>1926</c:v>
                </c:pt>
                <c:pt idx="599">
                  <c:v>1928</c:v>
                </c:pt>
                <c:pt idx="600">
                  <c:v>1930</c:v>
                </c:pt>
                <c:pt idx="601">
                  <c:v>1932</c:v>
                </c:pt>
                <c:pt idx="602">
                  <c:v>1934</c:v>
                </c:pt>
                <c:pt idx="603">
                  <c:v>1936</c:v>
                </c:pt>
                <c:pt idx="604">
                  <c:v>1938</c:v>
                </c:pt>
                <c:pt idx="605">
                  <c:v>1940</c:v>
                </c:pt>
                <c:pt idx="606">
                  <c:v>1942</c:v>
                </c:pt>
                <c:pt idx="607">
                  <c:v>1944</c:v>
                </c:pt>
                <c:pt idx="608">
                  <c:v>1946</c:v>
                </c:pt>
                <c:pt idx="609">
                  <c:v>1948</c:v>
                </c:pt>
                <c:pt idx="610">
                  <c:v>1950</c:v>
                </c:pt>
                <c:pt idx="611">
                  <c:v>1952</c:v>
                </c:pt>
                <c:pt idx="612">
                  <c:v>1954</c:v>
                </c:pt>
                <c:pt idx="613">
                  <c:v>1956</c:v>
                </c:pt>
                <c:pt idx="614">
                  <c:v>1958</c:v>
                </c:pt>
                <c:pt idx="615">
                  <c:v>1960</c:v>
                </c:pt>
                <c:pt idx="616">
                  <c:v>1962</c:v>
                </c:pt>
                <c:pt idx="617">
                  <c:v>1964</c:v>
                </c:pt>
                <c:pt idx="618">
                  <c:v>1966</c:v>
                </c:pt>
                <c:pt idx="619">
                  <c:v>1968</c:v>
                </c:pt>
                <c:pt idx="620">
                  <c:v>1970</c:v>
                </c:pt>
                <c:pt idx="621">
                  <c:v>1972</c:v>
                </c:pt>
                <c:pt idx="622">
                  <c:v>1974</c:v>
                </c:pt>
                <c:pt idx="623">
                  <c:v>1976</c:v>
                </c:pt>
                <c:pt idx="624">
                  <c:v>1978</c:v>
                </c:pt>
                <c:pt idx="625">
                  <c:v>1980</c:v>
                </c:pt>
                <c:pt idx="626">
                  <c:v>1982</c:v>
                </c:pt>
                <c:pt idx="627">
                  <c:v>1984</c:v>
                </c:pt>
                <c:pt idx="628">
                  <c:v>1986</c:v>
                </c:pt>
                <c:pt idx="629">
                  <c:v>1988</c:v>
                </c:pt>
                <c:pt idx="630">
                  <c:v>1990</c:v>
                </c:pt>
                <c:pt idx="631">
                  <c:v>1992</c:v>
                </c:pt>
                <c:pt idx="632">
                  <c:v>1994</c:v>
                </c:pt>
                <c:pt idx="633">
                  <c:v>1996</c:v>
                </c:pt>
                <c:pt idx="634">
                  <c:v>1998</c:v>
                </c:pt>
                <c:pt idx="635">
                  <c:v>2000</c:v>
                </c:pt>
                <c:pt idx="636">
                  <c:v>2002</c:v>
                </c:pt>
                <c:pt idx="637">
                  <c:v>2004</c:v>
                </c:pt>
                <c:pt idx="638">
                  <c:v>2006</c:v>
                </c:pt>
                <c:pt idx="639">
                  <c:v>2008</c:v>
                </c:pt>
                <c:pt idx="640">
                  <c:v>2010</c:v>
                </c:pt>
                <c:pt idx="641">
                  <c:v>2012</c:v>
                </c:pt>
                <c:pt idx="642">
                  <c:v>2014</c:v>
                </c:pt>
                <c:pt idx="643">
                  <c:v>2016</c:v>
                </c:pt>
                <c:pt idx="644">
                  <c:v>2018</c:v>
                </c:pt>
                <c:pt idx="645">
                  <c:v>2020</c:v>
                </c:pt>
                <c:pt idx="646">
                  <c:v>2022</c:v>
                </c:pt>
                <c:pt idx="647">
                  <c:v>2024</c:v>
                </c:pt>
                <c:pt idx="648">
                  <c:v>2026</c:v>
                </c:pt>
                <c:pt idx="649">
                  <c:v>2028</c:v>
                </c:pt>
                <c:pt idx="650">
                  <c:v>2030</c:v>
                </c:pt>
                <c:pt idx="651">
                  <c:v>2032</c:v>
                </c:pt>
                <c:pt idx="652">
                  <c:v>2034</c:v>
                </c:pt>
                <c:pt idx="653">
                  <c:v>2036</c:v>
                </c:pt>
                <c:pt idx="654">
                  <c:v>2038</c:v>
                </c:pt>
                <c:pt idx="655">
                  <c:v>2040</c:v>
                </c:pt>
                <c:pt idx="656">
                  <c:v>2042</c:v>
                </c:pt>
                <c:pt idx="657">
                  <c:v>2044</c:v>
                </c:pt>
                <c:pt idx="658">
                  <c:v>2046</c:v>
                </c:pt>
                <c:pt idx="659">
                  <c:v>2048</c:v>
                </c:pt>
                <c:pt idx="660">
                  <c:v>2050</c:v>
                </c:pt>
              </c:numCache>
            </c:numRef>
          </c:cat>
          <c:val>
            <c:numRef>
              <c:f>Population!$D$117:$D$777</c:f>
              <c:numCache>
                <c:formatCode>General</c:formatCode>
                <c:ptCount val="661"/>
                <c:pt idx="0">
                  <c:v>0.21000000000000021</c:v>
                </c:pt>
                <c:pt idx="1">
                  <c:v>0.21000000000000021</c:v>
                </c:pt>
                <c:pt idx="2">
                  <c:v>0.21000000000000021</c:v>
                </c:pt>
                <c:pt idx="3">
                  <c:v>0.21000000000000021</c:v>
                </c:pt>
                <c:pt idx="4">
                  <c:v>0.21000000000000021</c:v>
                </c:pt>
                <c:pt idx="5">
                  <c:v>0.21000000000000021</c:v>
                </c:pt>
                <c:pt idx="6">
                  <c:v>0.21200000000000024</c:v>
                </c:pt>
                <c:pt idx="7">
                  <c:v>0.21200000000000024</c:v>
                </c:pt>
                <c:pt idx="8">
                  <c:v>0.21200000000000024</c:v>
                </c:pt>
                <c:pt idx="9">
                  <c:v>0.21200000000000024</c:v>
                </c:pt>
                <c:pt idx="10">
                  <c:v>0.21200000000000024</c:v>
                </c:pt>
                <c:pt idx="11">
                  <c:v>0.21200000000000024</c:v>
                </c:pt>
                <c:pt idx="12">
                  <c:v>0.21400000000000027</c:v>
                </c:pt>
                <c:pt idx="13">
                  <c:v>0.21400000000000027</c:v>
                </c:pt>
                <c:pt idx="14">
                  <c:v>0.21400000000000027</c:v>
                </c:pt>
                <c:pt idx="15">
                  <c:v>0.21400000000000027</c:v>
                </c:pt>
                <c:pt idx="16">
                  <c:v>0.21400000000000027</c:v>
                </c:pt>
                <c:pt idx="17">
                  <c:v>0.21600000000000028</c:v>
                </c:pt>
                <c:pt idx="18">
                  <c:v>0.21600000000000028</c:v>
                </c:pt>
                <c:pt idx="19">
                  <c:v>0.21600000000000028</c:v>
                </c:pt>
                <c:pt idx="20">
                  <c:v>0.21600000000000028</c:v>
                </c:pt>
                <c:pt idx="21">
                  <c:v>0.21600000000000028</c:v>
                </c:pt>
                <c:pt idx="22">
                  <c:v>0.2180000000000003</c:v>
                </c:pt>
                <c:pt idx="23">
                  <c:v>0.2180000000000003</c:v>
                </c:pt>
                <c:pt idx="24">
                  <c:v>0.2180000000000003</c:v>
                </c:pt>
                <c:pt idx="25">
                  <c:v>0.2180000000000003</c:v>
                </c:pt>
                <c:pt idx="26">
                  <c:v>0.2180000000000003</c:v>
                </c:pt>
                <c:pt idx="27">
                  <c:v>0.2180000000000003</c:v>
                </c:pt>
                <c:pt idx="28">
                  <c:v>0.21900000000000031</c:v>
                </c:pt>
                <c:pt idx="29">
                  <c:v>0.21900000000000031</c:v>
                </c:pt>
                <c:pt idx="30">
                  <c:v>0.21900000000000031</c:v>
                </c:pt>
                <c:pt idx="31">
                  <c:v>0.21900000000000031</c:v>
                </c:pt>
                <c:pt idx="32">
                  <c:v>0.21900000000000031</c:v>
                </c:pt>
                <c:pt idx="33">
                  <c:v>0.21900000000000031</c:v>
                </c:pt>
                <c:pt idx="34">
                  <c:v>0.21900000000000031</c:v>
                </c:pt>
                <c:pt idx="35">
                  <c:v>0.22</c:v>
                </c:pt>
                <c:pt idx="36">
                  <c:v>0.22</c:v>
                </c:pt>
                <c:pt idx="37">
                  <c:v>0.22</c:v>
                </c:pt>
                <c:pt idx="38">
                  <c:v>0.22</c:v>
                </c:pt>
                <c:pt idx="39">
                  <c:v>0.22</c:v>
                </c:pt>
                <c:pt idx="40">
                  <c:v>0.22</c:v>
                </c:pt>
                <c:pt idx="41">
                  <c:v>0.22</c:v>
                </c:pt>
                <c:pt idx="42">
                  <c:v>0.22</c:v>
                </c:pt>
                <c:pt idx="43">
                  <c:v>0.22</c:v>
                </c:pt>
                <c:pt idx="44">
                  <c:v>0.222</c:v>
                </c:pt>
                <c:pt idx="45">
                  <c:v>0.222</c:v>
                </c:pt>
                <c:pt idx="46">
                  <c:v>0.222</c:v>
                </c:pt>
                <c:pt idx="47">
                  <c:v>0.222</c:v>
                </c:pt>
                <c:pt idx="48">
                  <c:v>0.222</c:v>
                </c:pt>
                <c:pt idx="49">
                  <c:v>0.222</c:v>
                </c:pt>
                <c:pt idx="50">
                  <c:v>0.222</c:v>
                </c:pt>
                <c:pt idx="51">
                  <c:v>0.222</c:v>
                </c:pt>
                <c:pt idx="52">
                  <c:v>0.222</c:v>
                </c:pt>
                <c:pt idx="53">
                  <c:v>0.222</c:v>
                </c:pt>
                <c:pt idx="54">
                  <c:v>0.222</c:v>
                </c:pt>
                <c:pt idx="55">
                  <c:v>0.222</c:v>
                </c:pt>
                <c:pt idx="56">
                  <c:v>0.224</c:v>
                </c:pt>
                <c:pt idx="57">
                  <c:v>0.224</c:v>
                </c:pt>
                <c:pt idx="58">
                  <c:v>0.224</c:v>
                </c:pt>
                <c:pt idx="59">
                  <c:v>0.224</c:v>
                </c:pt>
                <c:pt idx="60">
                  <c:v>0.224</c:v>
                </c:pt>
                <c:pt idx="61">
                  <c:v>0.224</c:v>
                </c:pt>
                <c:pt idx="62">
                  <c:v>0.224</c:v>
                </c:pt>
                <c:pt idx="63">
                  <c:v>0.224</c:v>
                </c:pt>
                <c:pt idx="64">
                  <c:v>0.224</c:v>
                </c:pt>
                <c:pt idx="65">
                  <c:v>0.224</c:v>
                </c:pt>
                <c:pt idx="66">
                  <c:v>0.224</c:v>
                </c:pt>
                <c:pt idx="67">
                  <c:v>0.224</c:v>
                </c:pt>
                <c:pt idx="68">
                  <c:v>0.224</c:v>
                </c:pt>
                <c:pt idx="69">
                  <c:v>0.224</c:v>
                </c:pt>
                <c:pt idx="70">
                  <c:v>0.224</c:v>
                </c:pt>
                <c:pt idx="71">
                  <c:v>0.224</c:v>
                </c:pt>
                <c:pt idx="72">
                  <c:v>0.224</c:v>
                </c:pt>
                <c:pt idx="73">
                  <c:v>0.22600000000000001</c:v>
                </c:pt>
                <c:pt idx="74">
                  <c:v>0.22600000000000001</c:v>
                </c:pt>
                <c:pt idx="75">
                  <c:v>0.22600000000000001</c:v>
                </c:pt>
                <c:pt idx="76">
                  <c:v>0.22600000000000001</c:v>
                </c:pt>
                <c:pt idx="77">
                  <c:v>0.22600000000000001</c:v>
                </c:pt>
                <c:pt idx="78">
                  <c:v>0.22600000000000001</c:v>
                </c:pt>
                <c:pt idx="79">
                  <c:v>0.22600000000000001</c:v>
                </c:pt>
                <c:pt idx="80">
                  <c:v>0.22600000000000001</c:v>
                </c:pt>
                <c:pt idx="81">
                  <c:v>0.22600000000000001</c:v>
                </c:pt>
                <c:pt idx="82">
                  <c:v>0.22600000000000001</c:v>
                </c:pt>
                <c:pt idx="83">
                  <c:v>0.22600000000000001</c:v>
                </c:pt>
                <c:pt idx="84">
                  <c:v>0.22600000000000001</c:v>
                </c:pt>
                <c:pt idx="85">
                  <c:v>0.22600000000000001</c:v>
                </c:pt>
                <c:pt idx="86">
                  <c:v>0.23</c:v>
                </c:pt>
                <c:pt idx="87">
                  <c:v>0.23</c:v>
                </c:pt>
                <c:pt idx="88">
                  <c:v>0.23</c:v>
                </c:pt>
                <c:pt idx="89">
                  <c:v>0.23</c:v>
                </c:pt>
                <c:pt idx="90">
                  <c:v>0.23</c:v>
                </c:pt>
                <c:pt idx="91">
                  <c:v>0.23</c:v>
                </c:pt>
                <c:pt idx="92">
                  <c:v>0.23</c:v>
                </c:pt>
                <c:pt idx="93">
                  <c:v>0.23</c:v>
                </c:pt>
                <c:pt idx="94">
                  <c:v>0.23</c:v>
                </c:pt>
                <c:pt idx="95">
                  <c:v>0.23</c:v>
                </c:pt>
                <c:pt idx="96">
                  <c:v>0.24000000000000021</c:v>
                </c:pt>
                <c:pt idx="97">
                  <c:v>0.24000000000000021</c:v>
                </c:pt>
                <c:pt idx="98">
                  <c:v>0.24000000000000021</c:v>
                </c:pt>
                <c:pt idx="99">
                  <c:v>0.24000000000000021</c:v>
                </c:pt>
                <c:pt idx="100">
                  <c:v>0.24000000000000021</c:v>
                </c:pt>
                <c:pt idx="101">
                  <c:v>0.24000000000000021</c:v>
                </c:pt>
                <c:pt idx="102">
                  <c:v>0.24000000000000021</c:v>
                </c:pt>
                <c:pt idx="103">
                  <c:v>0.24000000000000021</c:v>
                </c:pt>
                <c:pt idx="104">
                  <c:v>0.24000000000000021</c:v>
                </c:pt>
                <c:pt idx="105">
                  <c:v>0.24000000000000021</c:v>
                </c:pt>
                <c:pt idx="106">
                  <c:v>0.24000000000000021</c:v>
                </c:pt>
                <c:pt idx="107">
                  <c:v>0.24000000000000021</c:v>
                </c:pt>
                <c:pt idx="108">
                  <c:v>0.24500000000000027</c:v>
                </c:pt>
                <c:pt idx="109">
                  <c:v>0.24500000000000027</c:v>
                </c:pt>
                <c:pt idx="110">
                  <c:v>0.24500000000000027</c:v>
                </c:pt>
                <c:pt idx="111">
                  <c:v>0.24500000000000027</c:v>
                </c:pt>
                <c:pt idx="112">
                  <c:v>0.24500000000000027</c:v>
                </c:pt>
                <c:pt idx="113">
                  <c:v>0.24500000000000027</c:v>
                </c:pt>
                <c:pt idx="114">
                  <c:v>0.24500000000000027</c:v>
                </c:pt>
                <c:pt idx="115">
                  <c:v>0.24500000000000027</c:v>
                </c:pt>
                <c:pt idx="116">
                  <c:v>0.24500000000000027</c:v>
                </c:pt>
                <c:pt idx="117">
                  <c:v>0.24500000000000027</c:v>
                </c:pt>
                <c:pt idx="118">
                  <c:v>0.24500000000000027</c:v>
                </c:pt>
                <c:pt idx="119">
                  <c:v>0.24500000000000027</c:v>
                </c:pt>
                <c:pt idx="120">
                  <c:v>0.24500000000000027</c:v>
                </c:pt>
                <c:pt idx="121">
                  <c:v>0.254</c:v>
                </c:pt>
                <c:pt idx="122">
                  <c:v>0.254</c:v>
                </c:pt>
                <c:pt idx="123">
                  <c:v>0.254</c:v>
                </c:pt>
                <c:pt idx="124">
                  <c:v>0.254</c:v>
                </c:pt>
                <c:pt idx="125">
                  <c:v>0.254</c:v>
                </c:pt>
                <c:pt idx="126">
                  <c:v>0.254</c:v>
                </c:pt>
                <c:pt idx="127">
                  <c:v>0.254</c:v>
                </c:pt>
                <c:pt idx="128">
                  <c:v>0.254</c:v>
                </c:pt>
                <c:pt idx="129">
                  <c:v>0.254</c:v>
                </c:pt>
                <c:pt idx="130">
                  <c:v>0.254</c:v>
                </c:pt>
                <c:pt idx="131">
                  <c:v>0.254</c:v>
                </c:pt>
                <c:pt idx="132">
                  <c:v>0.254</c:v>
                </c:pt>
                <c:pt idx="133">
                  <c:v>0.254</c:v>
                </c:pt>
                <c:pt idx="134">
                  <c:v>0.254</c:v>
                </c:pt>
                <c:pt idx="135">
                  <c:v>0.254</c:v>
                </c:pt>
                <c:pt idx="136">
                  <c:v>0.26</c:v>
                </c:pt>
                <c:pt idx="137">
                  <c:v>0.26</c:v>
                </c:pt>
                <c:pt idx="138">
                  <c:v>0.26</c:v>
                </c:pt>
                <c:pt idx="139">
                  <c:v>0.26</c:v>
                </c:pt>
                <c:pt idx="140">
                  <c:v>0.26</c:v>
                </c:pt>
                <c:pt idx="141">
                  <c:v>0.26</c:v>
                </c:pt>
                <c:pt idx="142">
                  <c:v>0.26</c:v>
                </c:pt>
                <c:pt idx="143">
                  <c:v>0.26</c:v>
                </c:pt>
                <c:pt idx="144">
                  <c:v>0.26</c:v>
                </c:pt>
                <c:pt idx="145">
                  <c:v>0.26</c:v>
                </c:pt>
                <c:pt idx="146">
                  <c:v>0.26</c:v>
                </c:pt>
                <c:pt idx="147">
                  <c:v>0.26</c:v>
                </c:pt>
                <c:pt idx="148">
                  <c:v>0.26</c:v>
                </c:pt>
                <c:pt idx="149">
                  <c:v>0.26</c:v>
                </c:pt>
                <c:pt idx="150">
                  <c:v>0.26</c:v>
                </c:pt>
                <c:pt idx="151">
                  <c:v>0.26</c:v>
                </c:pt>
                <c:pt idx="152">
                  <c:v>0.26</c:v>
                </c:pt>
                <c:pt idx="153">
                  <c:v>0.26</c:v>
                </c:pt>
                <c:pt idx="154">
                  <c:v>0.26</c:v>
                </c:pt>
                <c:pt idx="155">
                  <c:v>0.26</c:v>
                </c:pt>
                <c:pt idx="156">
                  <c:v>0.26</c:v>
                </c:pt>
                <c:pt idx="157">
                  <c:v>0.26</c:v>
                </c:pt>
                <c:pt idx="158">
                  <c:v>0.26</c:v>
                </c:pt>
                <c:pt idx="159">
                  <c:v>0.26</c:v>
                </c:pt>
                <c:pt idx="160">
                  <c:v>0.27500000000000002</c:v>
                </c:pt>
                <c:pt idx="161">
                  <c:v>0.27500000000000002</c:v>
                </c:pt>
                <c:pt idx="162">
                  <c:v>0.27500000000000002</c:v>
                </c:pt>
                <c:pt idx="163">
                  <c:v>0.27500000000000002</c:v>
                </c:pt>
                <c:pt idx="164">
                  <c:v>0.27500000000000002</c:v>
                </c:pt>
                <c:pt idx="165">
                  <c:v>0.27500000000000002</c:v>
                </c:pt>
                <c:pt idx="166">
                  <c:v>0.27500000000000002</c:v>
                </c:pt>
                <c:pt idx="167">
                  <c:v>0.27500000000000002</c:v>
                </c:pt>
                <c:pt idx="168">
                  <c:v>0.27500000000000002</c:v>
                </c:pt>
                <c:pt idx="169">
                  <c:v>0.27500000000000002</c:v>
                </c:pt>
                <c:pt idx="170">
                  <c:v>0.29000000000000031</c:v>
                </c:pt>
                <c:pt idx="171">
                  <c:v>0.29000000000000031</c:v>
                </c:pt>
                <c:pt idx="172">
                  <c:v>0.29000000000000031</c:v>
                </c:pt>
                <c:pt idx="173">
                  <c:v>0.29000000000000031</c:v>
                </c:pt>
                <c:pt idx="174">
                  <c:v>0.29000000000000031</c:v>
                </c:pt>
                <c:pt idx="175">
                  <c:v>0.29000000000000031</c:v>
                </c:pt>
                <c:pt idx="176">
                  <c:v>0.29000000000000031</c:v>
                </c:pt>
                <c:pt idx="177">
                  <c:v>0.29000000000000031</c:v>
                </c:pt>
                <c:pt idx="178">
                  <c:v>0.29000000000000031</c:v>
                </c:pt>
                <c:pt idx="179">
                  <c:v>0.29000000000000031</c:v>
                </c:pt>
                <c:pt idx="180">
                  <c:v>0.29000000000000031</c:v>
                </c:pt>
                <c:pt idx="181">
                  <c:v>0.29000000000000031</c:v>
                </c:pt>
                <c:pt idx="182">
                  <c:v>0.29000000000000031</c:v>
                </c:pt>
                <c:pt idx="183">
                  <c:v>0.30100000000000032</c:v>
                </c:pt>
                <c:pt idx="184">
                  <c:v>0.30100000000000032</c:v>
                </c:pt>
                <c:pt idx="185">
                  <c:v>0.30100000000000032</c:v>
                </c:pt>
                <c:pt idx="186">
                  <c:v>0.30100000000000032</c:v>
                </c:pt>
                <c:pt idx="187">
                  <c:v>0.30100000000000032</c:v>
                </c:pt>
                <c:pt idx="188">
                  <c:v>0.30100000000000032</c:v>
                </c:pt>
                <c:pt idx="189">
                  <c:v>0.30100000000000032</c:v>
                </c:pt>
                <c:pt idx="190">
                  <c:v>0.30100000000000032</c:v>
                </c:pt>
                <c:pt idx="191">
                  <c:v>0.30100000000000032</c:v>
                </c:pt>
                <c:pt idx="192">
                  <c:v>0.30100000000000032</c:v>
                </c:pt>
                <c:pt idx="193">
                  <c:v>0.30100000000000032</c:v>
                </c:pt>
                <c:pt idx="194">
                  <c:v>0.30100000000000032</c:v>
                </c:pt>
                <c:pt idx="195">
                  <c:v>0.30100000000000032</c:v>
                </c:pt>
                <c:pt idx="196">
                  <c:v>0.30100000000000032</c:v>
                </c:pt>
                <c:pt idx="197">
                  <c:v>0.30100000000000032</c:v>
                </c:pt>
                <c:pt idx="198">
                  <c:v>0.33300000000000074</c:v>
                </c:pt>
                <c:pt idx="199">
                  <c:v>0.33300000000000074</c:v>
                </c:pt>
                <c:pt idx="200">
                  <c:v>0.33300000000000074</c:v>
                </c:pt>
                <c:pt idx="201">
                  <c:v>0.33300000000000074</c:v>
                </c:pt>
                <c:pt idx="202">
                  <c:v>0.33300000000000074</c:v>
                </c:pt>
                <c:pt idx="203">
                  <c:v>0.33300000000000074</c:v>
                </c:pt>
                <c:pt idx="204">
                  <c:v>0.33300000000000074</c:v>
                </c:pt>
                <c:pt idx="205">
                  <c:v>0.33300000000000074</c:v>
                </c:pt>
                <c:pt idx="206">
                  <c:v>0.33300000000000074</c:v>
                </c:pt>
                <c:pt idx="207">
                  <c:v>0.33300000000000074</c:v>
                </c:pt>
                <c:pt idx="208">
                  <c:v>0.33300000000000074</c:v>
                </c:pt>
                <c:pt idx="209">
                  <c:v>0.33300000000000074</c:v>
                </c:pt>
                <c:pt idx="210">
                  <c:v>0.33300000000000074</c:v>
                </c:pt>
                <c:pt idx="211">
                  <c:v>0.33300000000000074</c:v>
                </c:pt>
                <c:pt idx="212">
                  <c:v>0.33300000000000074</c:v>
                </c:pt>
                <c:pt idx="213">
                  <c:v>0.33300000000000074</c:v>
                </c:pt>
                <c:pt idx="214">
                  <c:v>0.33300000000000074</c:v>
                </c:pt>
                <c:pt idx="215">
                  <c:v>0.33300000000000074</c:v>
                </c:pt>
                <c:pt idx="216">
                  <c:v>0.33300000000000074</c:v>
                </c:pt>
                <c:pt idx="217">
                  <c:v>0.33300000000000074</c:v>
                </c:pt>
                <c:pt idx="218">
                  <c:v>0.33300000000000074</c:v>
                </c:pt>
                <c:pt idx="219">
                  <c:v>0.33300000000000074</c:v>
                </c:pt>
                <c:pt idx="220">
                  <c:v>0.33300000000000074</c:v>
                </c:pt>
                <c:pt idx="221">
                  <c:v>0.33300000000000074</c:v>
                </c:pt>
                <c:pt idx="222">
                  <c:v>0.33300000000000074</c:v>
                </c:pt>
                <c:pt idx="223">
                  <c:v>0.33300000000000074</c:v>
                </c:pt>
                <c:pt idx="224">
                  <c:v>0.33300000000000074</c:v>
                </c:pt>
                <c:pt idx="225">
                  <c:v>0.33300000000000074</c:v>
                </c:pt>
                <c:pt idx="226">
                  <c:v>0.33300000000000074</c:v>
                </c:pt>
                <c:pt idx="227">
                  <c:v>0.33300000000000074</c:v>
                </c:pt>
                <c:pt idx="228">
                  <c:v>0.33300000000000074</c:v>
                </c:pt>
                <c:pt idx="229">
                  <c:v>0.33300000000000074</c:v>
                </c:pt>
                <c:pt idx="230">
                  <c:v>0.33300000000000074</c:v>
                </c:pt>
                <c:pt idx="231">
                  <c:v>0.33300000000000074</c:v>
                </c:pt>
                <c:pt idx="232">
                  <c:v>0.33300000000000074</c:v>
                </c:pt>
                <c:pt idx="233">
                  <c:v>0.33300000000000074</c:v>
                </c:pt>
                <c:pt idx="234">
                  <c:v>0.33300000000000074</c:v>
                </c:pt>
                <c:pt idx="235">
                  <c:v>0.36000000000000032</c:v>
                </c:pt>
                <c:pt idx="236">
                  <c:v>0.36000000000000032</c:v>
                </c:pt>
                <c:pt idx="237">
                  <c:v>0.36000000000000032</c:v>
                </c:pt>
                <c:pt idx="238">
                  <c:v>0.36000000000000032</c:v>
                </c:pt>
                <c:pt idx="239">
                  <c:v>0.36000000000000032</c:v>
                </c:pt>
                <c:pt idx="240">
                  <c:v>0.36000000000000032</c:v>
                </c:pt>
                <c:pt idx="241">
                  <c:v>0.36000000000000032</c:v>
                </c:pt>
                <c:pt idx="242">
                  <c:v>0.36000000000000032</c:v>
                </c:pt>
                <c:pt idx="243">
                  <c:v>0.36000000000000032</c:v>
                </c:pt>
                <c:pt idx="244">
                  <c:v>0.36000000000000032</c:v>
                </c:pt>
                <c:pt idx="245">
                  <c:v>0.38000000000000062</c:v>
                </c:pt>
                <c:pt idx="246">
                  <c:v>0.38000000000000062</c:v>
                </c:pt>
                <c:pt idx="247">
                  <c:v>0.38000000000000062</c:v>
                </c:pt>
                <c:pt idx="248">
                  <c:v>0.38000000000000062</c:v>
                </c:pt>
                <c:pt idx="249">
                  <c:v>0.38000000000000062</c:v>
                </c:pt>
                <c:pt idx="250">
                  <c:v>0.38000000000000062</c:v>
                </c:pt>
                <c:pt idx="251">
                  <c:v>0.38000000000000062</c:v>
                </c:pt>
                <c:pt idx="252">
                  <c:v>0.38000000000000062</c:v>
                </c:pt>
                <c:pt idx="253">
                  <c:v>0.38000000000000062</c:v>
                </c:pt>
                <c:pt idx="254">
                  <c:v>0.38000000000000062</c:v>
                </c:pt>
                <c:pt idx="255">
                  <c:v>0.38000000000000062</c:v>
                </c:pt>
                <c:pt idx="256">
                  <c:v>0.38000000000000062</c:v>
                </c:pt>
                <c:pt idx="257">
                  <c:v>0.38000000000000062</c:v>
                </c:pt>
                <c:pt idx="258">
                  <c:v>0.38000000000000062</c:v>
                </c:pt>
                <c:pt idx="259">
                  <c:v>0.38000000000000062</c:v>
                </c:pt>
                <c:pt idx="260">
                  <c:v>0.4</c:v>
                </c:pt>
                <c:pt idx="261">
                  <c:v>0.4</c:v>
                </c:pt>
                <c:pt idx="262">
                  <c:v>0.4</c:v>
                </c:pt>
                <c:pt idx="263">
                  <c:v>0.4</c:v>
                </c:pt>
                <c:pt idx="264">
                  <c:v>0.4</c:v>
                </c:pt>
                <c:pt idx="265">
                  <c:v>0.4</c:v>
                </c:pt>
                <c:pt idx="266">
                  <c:v>0.4</c:v>
                </c:pt>
                <c:pt idx="267">
                  <c:v>0.4</c:v>
                </c:pt>
                <c:pt idx="268">
                  <c:v>0.4</c:v>
                </c:pt>
                <c:pt idx="269">
                  <c:v>0.4</c:v>
                </c:pt>
                <c:pt idx="270">
                  <c:v>0.4</c:v>
                </c:pt>
                <c:pt idx="271">
                  <c:v>0.4</c:v>
                </c:pt>
                <c:pt idx="272">
                  <c:v>0.4</c:v>
                </c:pt>
                <c:pt idx="273">
                  <c:v>0.36000000000000032</c:v>
                </c:pt>
                <c:pt idx="274">
                  <c:v>0.36000000000000032</c:v>
                </c:pt>
                <c:pt idx="275">
                  <c:v>0.36000000000000032</c:v>
                </c:pt>
                <c:pt idx="276">
                  <c:v>0.36000000000000032</c:v>
                </c:pt>
                <c:pt idx="277">
                  <c:v>0.36000000000000032</c:v>
                </c:pt>
                <c:pt idx="278">
                  <c:v>0.36000000000000032</c:v>
                </c:pt>
                <c:pt idx="279">
                  <c:v>0.36000000000000032</c:v>
                </c:pt>
                <c:pt idx="280">
                  <c:v>0.36000000000000032</c:v>
                </c:pt>
                <c:pt idx="281">
                  <c:v>0.36000000000000032</c:v>
                </c:pt>
                <c:pt idx="282">
                  <c:v>0.36000000000000032</c:v>
                </c:pt>
                <c:pt idx="283">
                  <c:v>0.36000000000000032</c:v>
                </c:pt>
                <c:pt idx="284">
                  <c:v>0.36000000000000032</c:v>
                </c:pt>
                <c:pt idx="285">
                  <c:v>0.36000000000000032</c:v>
                </c:pt>
                <c:pt idx="286">
                  <c:v>0.4</c:v>
                </c:pt>
                <c:pt idx="287">
                  <c:v>0.4</c:v>
                </c:pt>
                <c:pt idx="288">
                  <c:v>0.4</c:v>
                </c:pt>
                <c:pt idx="289">
                  <c:v>0.4</c:v>
                </c:pt>
                <c:pt idx="290">
                  <c:v>0.4</c:v>
                </c:pt>
                <c:pt idx="291">
                  <c:v>0.4</c:v>
                </c:pt>
                <c:pt idx="292">
                  <c:v>0.4</c:v>
                </c:pt>
                <c:pt idx="293">
                  <c:v>0.4</c:v>
                </c:pt>
                <c:pt idx="294">
                  <c:v>0.4</c:v>
                </c:pt>
                <c:pt idx="295">
                  <c:v>0.4</c:v>
                </c:pt>
                <c:pt idx="296">
                  <c:v>0.4</c:v>
                </c:pt>
                <c:pt idx="297">
                  <c:v>0.4</c:v>
                </c:pt>
                <c:pt idx="298">
                  <c:v>0.42000000000000032</c:v>
                </c:pt>
                <c:pt idx="299">
                  <c:v>0.42000000000000032</c:v>
                </c:pt>
                <c:pt idx="300">
                  <c:v>0.42000000000000032</c:v>
                </c:pt>
                <c:pt idx="301">
                  <c:v>0.42000000000000032</c:v>
                </c:pt>
                <c:pt idx="302">
                  <c:v>0.42000000000000032</c:v>
                </c:pt>
                <c:pt idx="303">
                  <c:v>0.42000000000000032</c:v>
                </c:pt>
                <c:pt idx="304">
                  <c:v>0.42000000000000032</c:v>
                </c:pt>
                <c:pt idx="305">
                  <c:v>0.42000000000000032</c:v>
                </c:pt>
                <c:pt idx="306">
                  <c:v>0.443</c:v>
                </c:pt>
                <c:pt idx="307">
                  <c:v>0.443</c:v>
                </c:pt>
                <c:pt idx="308">
                  <c:v>0.443</c:v>
                </c:pt>
                <c:pt idx="309">
                  <c:v>0.443</c:v>
                </c:pt>
                <c:pt idx="310">
                  <c:v>0.443</c:v>
                </c:pt>
                <c:pt idx="311">
                  <c:v>0.443</c:v>
                </c:pt>
                <c:pt idx="312">
                  <c:v>0.443</c:v>
                </c:pt>
                <c:pt idx="313">
                  <c:v>0.443</c:v>
                </c:pt>
                <c:pt idx="314">
                  <c:v>0.443</c:v>
                </c:pt>
                <c:pt idx="315">
                  <c:v>0.443</c:v>
                </c:pt>
                <c:pt idx="316">
                  <c:v>0.443</c:v>
                </c:pt>
                <c:pt idx="317">
                  <c:v>0.443</c:v>
                </c:pt>
                <c:pt idx="318">
                  <c:v>0.443</c:v>
                </c:pt>
                <c:pt idx="319">
                  <c:v>0.443</c:v>
                </c:pt>
                <c:pt idx="320">
                  <c:v>0.443</c:v>
                </c:pt>
                <c:pt idx="321">
                  <c:v>0.443</c:v>
                </c:pt>
                <c:pt idx="322">
                  <c:v>0.4</c:v>
                </c:pt>
                <c:pt idx="323">
                  <c:v>0.4</c:v>
                </c:pt>
                <c:pt idx="324">
                  <c:v>0.4</c:v>
                </c:pt>
                <c:pt idx="325">
                  <c:v>0.4</c:v>
                </c:pt>
                <c:pt idx="326">
                  <c:v>0.4</c:v>
                </c:pt>
                <c:pt idx="327">
                  <c:v>0.4</c:v>
                </c:pt>
                <c:pt idx="328">
                  <c:v>0.4</c:v>
                </c:pt>
                <c:pt idx="329">
                  <c:v>0.4</c:v>
                </c:pt>
                <c:pt idx="330">
                  <c:v>0.4</c:v>
                </c:pt>
                <c:pt idx="331">
                  <c:v>0.4</c:v>
                </c:pt>
                <c:pt idx="332">
                  <c:v>0.4</c:v>
                </c:pt>
                <c:pt idx="333">
                  <c:v>0.4</c:v>
                </c:pt>
                <c:pt idx="334">
                  <c:v>0.35000000000000031</c:v>
                </c:pt>
                <c:pt idx="335">
                  <c:v>0.35000000000000031</c:v>
                </c:pt>
                <c:pt idx="336">
                  <c:v>0.35000000000000031</c:v>
                </c:pt>
                <c:pt idx="337">
                  <c:v>0.35000000000000031</c:v>
                </c:pt>
                <c:pt idx="338">
                  <c:v>0.35000000000000031</c:v>
                </c:pt>
                <c:pt idx="339">
                  <c:v>0.35000000000000031</c:v>
                </c:pt>
                <c:pt idx="340">
                  <c:v>0.35000000000000031</c:v>
                </c:pt>
                <c:pt idx="341">
                  <c:v>0.35000000000000031</c:v>
                </c:pt>
                <c:pt idx="342">
                  <c:v>0.35000000000000031</c:v>
                </c:pt>
                <c:pt idx="343">
                  <c:v>0.35000000000000031</c:v>
                </c:pt>
                <c:pt idx="344">
                  <c:v>0.35000000000000031</c:v>
                </c:pt>
                <c:pt idx="345">
                  <c:v>0.35000000000000031</c:v>
                </c:pt>
                <c:pt idx="346">
                  <c:v>0.35000000000000031</c:v>
                </c:pt>
                <c:pt idx="347">
                  <c:v>0.38500000000000062</c:v>
                </c:pt>
                <c:pt idx="348">
                  <c:v>0.38500000000000062</c:v>
                </c:pt>
                <c:pt idx="349">
                  <c:v>0.38500000000000062</c:v>
                </c:pt>
                <c:pt idx="350">
                  <c:v>0.38500000000000062</c:v>
                </c:pt>
                <c:pt idx="351">
                  <c:v>0.38500000000000062</c:v>
                </c:pt>
                <c:pt idx="352">
                  <c:v>0.38500000000000062</c:v>
                </c:pt>
                <c:pt idx="353">
                  <c:v>0.38500000000000062</c:v>
                </c:pt>
                <c:pt idx="354">
                  <c:v>0.38500000000000062</c:v>
                </c:pt>
                <c:pt idx="355">
                  <c:v>0.38500000000000062</c:v>
                </c:pt>
                <c:pt idx="356">
                  <c:v>0.38500000000000062</c:v>
                </c:pt>
                <c:pt idx="357">
                  <c:v>0.38500000000000062</c:v>
                </c:pt>
                <c:pt idx="358">
                  <c:v>0.38500000000000062</c:v>
                </c:pt>
                <c:pt idx="359">
                  <c:v>0.38500000000000062</c:v>
                </c:pt>
                <c:pt idx="360">
                  <c:v>0.42500000000000032</c:v>
                </c:pt>
                <c:pt idx="361">
                  <c:v>0.42500000000000032</c:v>
                </c:pt>
                <c:pt idx="362">
                  <c:v>0.42500000000000032</c:v>
                </c:pt>
                <c:pt idx="363">
                  <c:v>0.42500000000000032</c:v>
                </c:pt>
                <c:pt idx="364">
                  <c:v>0.42500000000000032</c:v>
                </c:pt>
                <c:pt idx="365">
                  <c:v>0.42500000000000032</c:v>
                </c:pt>
                <c:pt idx="366">
                  <c:v>0.42500000000000032</c:v>
                </c:pt>
                <c:pt idx="367">
                  <c:v>0.42500000000000032</c:v>
                </c:pt>
                <c:pt idx="368">
                  <c:v>0.42500000000000032</c:v>
                </c:pt>
                <c:pt idx="369">
                  <c:v>0.42500000000000032</c:v>
                </c:pt>
                <c:pt idx="370">
                  <c:v>0.42500000000000032</c:v>
                </c:pt>
                <c:pt idx="371">
                  <c:v>0.42500000000000032</c:v>
                </c:pt>
                <c:pt idx="372">
                  <c:v>0.42500000000000032</c:v>
                </c:pt>
                <c:pt idx="373">
                  <c:v>0.42500000000000032</c:v>
                </c:pt>
                <c:pt idx="374">
                  <c:v>0.42500000000000032</c:v>
                </c:pt>
                <c:pt idx="375">
                  <c:v>0.42500000000000032</c:v>
                </c:pt>
                <c:pt idx="376">
                  <c:v>0.42500000000000032</c:v>
                </c:pt>
                <c:pt idx="377">
                  <c:v>0.42500000000000032</c:v>
                </c:pt>
                <c:pt idx="378">
                  <c:v>0.42500000000000032</c:v>
                </c:pt>
                <c:pt idx="379">
                  <c:v>0.42500000000000032</c:v>
                </c:pt>
                <c:pt idx="380">
                  <c:v>0.42500000000000032</c:v>
                </c:pt>
                <c:pt idx="381">
                  <c:v>0.42500000000000032</c:v>
                </c:pt>
                <c:pt idx="382">
                  <c:v>0.42500000000000032</c:v>
                </c:pt>
                <c:pt idx="383">
                  <c:v>0.42500000000000032</c:v>
                </c:pt>
                <c:pt idx="384">
                  <c:v>0.42500000000000032</c:v>
                </c:pt>
                <c:pt idx="385">
                  <c:v>0.42500000000000032</c:v>
                </c:pt>
                <c:pt idx="386">
                  <c:v>0.42500000000000032</c:v>
                </c:pt>
                <c:pt idx="387">
                  <c:v>0.42500000000000032</c:v>
                </c:pt>
                <c:pt idx="388">
                  <c:v>0.42500000000000032</c:v>
                </c:pt>
                <c:pt idx="389">
                  <c:v>0.42500000000000032</c:v>
                </c:pt>
                <c:pt idx="390">
                  <c:v>0.42500000000000032</c:v>
                </c:pt>
                <c:pt idx="391">
                  <c:v>0.42500000000000032</c:v>
                </c:pt>
                <c:pt idx="392">
                  <c:v>0.42500000000000032</c:v>
                </c:pt>
                <c:pt idx="393">
                  <c:v>0.42500000000000032</c:v>
                </c:pt>
                <c:pt idx="394">
                  <c:v>0.42500000000000032</c:v>
                </c:pt>
                <c:pt idx="395">
                  <c:v>0.42500000000000032</c:v>
                </c:pt>
                <c:pt idx="396">
                  <c:v>0.42500000000000032</c:v>
                </c:pt>
                <c:pt idx="397">
                  <c:v>0.42500000000000032</c:v>
                </c:pt>
                <c:pt idx="398">
                  <c:v>0.48500000000000032</c:v>
                </c:pt>
                <c:pt idx="399">
                  <c:v>0.48500000000000032</c:v>
                </c:pt>
                <c:pt idx="400">
                  <c:v>0.48500000000000032</c:v>
                </c:pt>
                <c:pt idx="401">
                  <c:v>0.48500000000000032</c:v>
                </c:pt>
                <c:pt idx="402">
                  <c:v>0.48500000000000032</c:v>
                </c:pt>
                <c:pt idx="403">
                  <c:v>0.48500000000000032</c:v>
                </c:pt>
                <c:pt idx="404">
                  <c:v>0.48500000000000032</c:v>
                </c:pt>
                <c:pt idx="405">
                  <c:v>0.48500000000000032</c:v>
                </c:pt>
                <c:pt idx="406">
                  <c:v>0.48500000000000032</c:v>
                </c:pt>
                <c:pt idx="407">
                  <c:v>0.48500000000000032</c:v>
                </c:pt>
                <c:pt idx="408">
                  <c:v>0.48500000000000032</c:v>
                </c:pt>
                <c:pt idx="409">
                  <c:v>0.48500000000000032</c:v>
                </c:pt>
                <c:pt idx="410">
                  <c:v>0.48500000000000032</c:v>
                </c:pt>
                <c:pt idx="411">
                  <c:v>0.48500000000000032</c:v>
                </c:pt>
                <c:pt idx="412">
                  <c:v>0.48500000000000032</c:v>
                </c:pt>
                <c:pt idx="413">
                  <c:v>0.48500000000000032</c:v>
                </c:pt>
                <c:pt idx="414">
                  <c:v>0.48500000000000032</c:v>
                </c:pt>
                <c:pt idx="415">
                  <c:v>0.48500000000000032</c:v>
                </c:pt>
                <c:pt idx="416">
                  <c:v>0.48500000000000032</c:v>
                </c:pt>
                <c:pt idx="417">
                  <c:v>0.48500000000000032</c:v>
                </c:pt>
                <c:pt idx="418">
                  <c:v>0.48500000000000032</c:v>
                </c:pt>
                <c:pt idx="419">
                  <c:v>0.48500000000000032</c:v>
                </c:pt>
                <c:pt idx="420">
                  <c:v>0.48500000000000032</c:v>
                </c:pt>
                <c:pt idx="421">
                  <c:v>0.54500000000000004</c:v>
                </c:pt>
                <c:pt idx="422">
                  <c:v>0.54500000000000004</c:v>
                </c:pt>
                <c:pt idx="423">
                  <c:v>0.54500000000000004</c:v>
                </c:pt>
                <c:pt idx="424">
                  <c:v>0.54500000000000004</c:v>
                </c:pt>
                <c:pt idx="425">
                  <c:v>0.54500000000000004</c:v>
                </c:pt>
                <c:pt idx="426">
                  <c:v>0.54500000000000004</c:v>
                </c:pt>
                <c:pt idx="427">
                  <c:v>0.54500000000000004</c:v>
                </c:pt>
                <c:pt idx="428">
                  <c:v>0.54500000000000004</c:v>
                </c:pt>
                <c:pt idx="429">
                  <c:v>0.54500000000000004</c:v>
                </c:pt>
                <c:pt idx="430">
                  <c:v>0.54500000000000004</c:v>
                </c:pt>
                <c:pt idx="431">
                  <c:v>0.54500000000000004</c:v>
                </c:pt>
                <c:pt idx="432">
                  <c:v>0.54500000000000004</c:v>
                </c:pt>
                <c:pt idx="433">
                  <c:v>0.54500000000000004</c:v>
                </c:pt>
                <c:pt idx="434">
                  <c:v>0.54500000000000004</c:v>
                </c:pt>
                <c:pt idx="435">
                  <c:v>0.54500000000000004</c:v>
                </c:pt>
                <c:pt idx="436">
                  <c:v>0.54500000000000004</c:v>
                </c:pt>
                <c:pt idx="437">
                  <c:v>0.54500000000000004</c:v>
                </c:pt>
                <c:pt idx="438">
                  <c:v>0.54500000000000004</c:v>
                </c:pt>
                <c:pt idx="439">
                  <c:v>0.54500000000000004</c:v>
                </c:pt>
                <c:pt idx="440">
                  <c:v>0.54500000000000004</c:v>
                </c:pt>
                <c:pt idx="441">
                  <c:v>0.54500000000000004</c:v>
                </c:pt>
                <c:pt idx="442">
                  <c:v>0.54500000000000004</c:v>
                </c:pt>
                <c:pt idx="443">
                  <c:v>0.54500000000000004</c:v>
                </c:pt>
                <c:pt idx="444">
                  <c:v>0.49500000000000038</c:v>
                </c:pt>
                <c:pt idx="445">
                  <c:v>0.49500000000000038</c:v>
                </c:pt>
                <c:pt idx="446">
                  <c:v>0.49500000000000038</c:v>
                </c:pt>
                <c:pt idx="447">
                  <c:v>0.49500000000000038</c:v>
                </c:pt>
                <c:pt idx="448">
                  <c:v>0.49500000000000038</c:v>
                </c:pt>
                <c:pt idx="449">
                  <c:v>0.49500000000000038</c:v>
                </c:pt>
                <c:pt idx="450">
                  <c:v>0.49500000000000038</c:v>
                </c:pt>
                <c:pt idx="451">
                  <c:v>0.49500000000000038</c:v>
                </c:pt>
                <c:pt idx="452">
                  <c:v>0.49500000000000038</c:v>
                </c:pt>
                <c:pt idx="453">
                  <c:v>0.49500000000000038</c:v>
                </c:pt>
                <c:pt idx="454">
                  <c:v>0.49500000000000038</c:v>
                </c:pt>
                <c:pt idx="455">
                  <c:v>0.49500000000000038</c:v>
                </c:pt>
                <c:pt idx="456">
                  <c:v>0.49500000000000038</c:v>
                </c:pt>
                <c:pt idx="457">
                  <c:v>0.47000000000000008</c:v>
                </c:pt>
                <c:pt idx="458">
                  <c:v>0.47000000000000008</c:v>
                </c:pt>
                <c:pt idx="459">
                  <c:v>0.47000000000000008</c:v>
                </c:pt>
                <c:pt idx="460">
                  <c:v>0.47000000000000008</c:v>
                </c:pt>
                <c:pt idx="461">
                  <c:v>0.47000000000000008</c:v>
                </c:pt>
                <c:pt idx="462">
                  <c:v>0.47000000000000008</c:v>
                </c:pt>
                <c:pt idx="463">
                  <c:v>0.47000000000000008</c:v>
                </c:pt>
                <c:pt idx="464">
                  <c:v>0.47000000000000008</c:v>
                </c:pt>
                <c:pt idx="465">
                  <c:v>0.47000000000000008</c:v>
                </c:pt>
                <c:pt idx="466">
                  <c:v>0.47000000000000008</c:v>
                </c:pt>
                <c:pt idx="467">
                  <c:v>0.47000000000000008</c:v>
                </c:pt>
                <c:pt idx="468">
                  <c:v>0.47000000000000008</c:v>
                </c:pt>
                <c:pt idx="469">
                  <c:v>0.54</c:v>
                </c:pt>
                <c:pt idx="470">
                  <c:v>0.54</c:v>
                </c:pt>
                <c:pt idx="471">
                  <c:v>0.54</c:v>
                </c:pt>
                <c:pt idx="472">
                  <c:v>0.54</c:v>
                </c:pt>
                <c:pt idx="473">
                  <c:v>0.54</c:v>
                </c:pt>
                <c:pt idx="474">
                  <c:v>0.54</c:v>
                </c:pt>
                <c:pt idx="475">
                  <c:v>0.54</c:v>
                </c:pt>
                <c:pt idx="476">
                  <c:v>0.54</c:v>
                </c:pt>
                <c:pt idx="477">
                  <c:v>0.54</c:v>
                </c:pt>
                <c:pt idx="478">
                  <c:v>0.54</c:v>
                </c:pt>
                <c:pt idx="479">
                  <c:v>0.54</c:v>
                </c:pt>
                <c:pt idx="480">
                  <c:v>0.54</c:v>
                </c:pt>
                <c:pt idx="481">
                  <c:v>0.54</c:v>
                </c:pt>
                <c:pt idx="482">
                  <c:v>0.60000000000000064</c:v>
                </c:pt>
                <c:pt idx="483">
                  <c:v>0.60000000000000064</c:v>
                </c:pt>
                <c:pt idx="484">
                  <c:v>0.60000000000000064</c:v>
                </c:pt>
                <c:pt idx="485">
                  <c:v>0.60000000000000064</c:v>
                </c:pt>
                <c:pt idx="486">
                  <c:v>0.60000000000000064</c:v>
                </c:pt>
                <c:pt idx="487">
                  <c:v>0.60000000000000064</c:v>
                </c:pt>
                <c:pt idx="488">
                  <c:v>0.60000000000000064</c:v>
                </c:pt>
                <c:pt idx="489">
                  <c:v>0.60000000000000064</c:v>
                </c:pt>
                <c:pt idx="490">
                  <c:v>0.60000000000000064</c:v>
                </c:pt>
                <c:pt idx="491">
                  <c:v>0.60000000000000064</c:v>
                </c:pt>
                <c:pt idx="492">
                  <c:v>0.60000000000000064</c:v>
                </c:pt>
                <c:pt idx="493">
                  <c:v>0.60000000000000064</c:v>
                </c:pt>
                <c:pt idx="494">
                  <c:v>0.60000000000000064</c:v>
                </c:pt>
                <c:pt idx="495">
                  <c:v>0.60000000000000064</c:v>
                </c:pt>
                <c:pt idx="496">
                  <c:v>0.60000000000000064</c:v>
                </c:pt>
                <c:pt idx="497">
                  <c:v>0.6160000000000011</c:v>
                </c:pt>
                <c:pt idx="498">
                  <c:v>0.6160000000000011</c:v>
                </c:pt>
                <c:pt idx="499">
                  <c:v>0.6160000000000011</c:v>
                </c:pt>
                <c:pt idx="500">
                  <c:v>0.6160000000000011</c:v>
                </c:pt>
                <c:pt idx="501">
                  <c:v>0.6160000000000011</c:v>
                </c:pt>
                <c:pt idx="502">
                  <c:v>0.6160000000000011</c:v>
                </c:pt>
                <c:pt idx="503">
                  <c:v>0.6160000000000011</c:v>
                </c:pt>
                <c:pt idx="504">
                  <c:v>0.6160000000000011</c:v>
                </c:pt>
                <c:pt idx="505">
                  <c:v>0.6160000000000011</c:v>
                </c:pt>
                <c:pt idx="506">
                  <c:v>0.6160000000000011</c:v>
                </c:pt>
                <c:pt idx="507">
                  <c:v>0.6160000000000011</c:v>
                </c:pt>
                <c:pt idx="508">
                  <c:v>0.6160000000000011</c:v>
                </c:pt>
                <c:pt idx="509">
                  <c:v>0.6160000000000011</c:v>
                </c:pt>
                <c:pt idx="510">
                  <c:v>0.62900000000000122</c:v>
                </c:pt>
                <c:pt idx="511">
                  <c:v>0.62900000000000122</c:v>
                </c:pt>
                <c:pt idx="512">
                  <c:v>0.62900000000000122</c:v>
                </c:pt>
                <c:pt idx="513">
                  <c:v>0.62900000000000122</c:v>
                </c:pt>
                <c:pt idx="514">
                  <c:v>0.62900000000000122</c:v>
                </c:pt>
                <c:pt idx="515">
                  <c:v>0.62900000000000122</c:v>
                </c:pt>
                <c:pt idx="516">
                  <c:v>0.62900000000000122</c:v>
                </c:pt>
                <c:pt idx="517">
                  <c:v>0.70000000000000062</c:v>
                </c:pt>
                <c:pt idx="518">
                  <c:v>0.70000000000000062</c:v>
                </c:pt>
                <c:pt idx="519">
                  <c:v>0.70000000000000062</c:v>
                </c:pt>
                <c:pt idx="520">
                  <c:v>0.70000000000000062</c:v>
                </c:pt>
                <c:pt idx="521">
                  <c:v>0.70000000000000062</c:v>
                </c:pt>
                <c:pt idx="522">
                  <c:v>0.70000000000000062</c:v>
                </c:pt>
                <c:pt idx="523">
                  <c:v>0.70000000000000062</c:v>
                </c:pt>
                <c:pt idx="524">
                  <c:v>0.70000000000000062</c:v>
                </c:pt>
                <c:pt idx="525">
                  <c:v>0.70000000000000062</c:v>
                </c:pt>
                <c:pt idx="526">
                  <c:v>0.70000000000000062</c:v>
                </c:pt>
                <c:pt idx="527">
                  <c:v>0.70000000000000062</c:v>
                </c:pt>
                <c:pt idx="528">
                  <c:v>0.70000000000000062</c:v>
                </c:pt>
                <c:pt idx="529">
                  <c:v>0.70000000000000062</c:v>
                </c:pt>
                <c:pt idx="530">
                  <c:v>0.81299999999999994</c:v>
                </c:pt>
                <c:pt idx="531">
                  <c:v>0.81299999999999994</c:v>
                </c:pt>
                <c:pt idx="532">
                  <c:v>0.81299999999999994</c:v>
                </c:pt>
                <c:pt idx="533">
                  <c:v>0.81299999999999994</c:v>
                </c:pt>
                <c:pt idx="534">
                  <c:v>0.81299999999999994</c:v>
                </c:pt>
                <c:pt idx="535">
                  <c:v>0.81299999999999994</c:v>
                </c:pt>
                <c:pt idx="536">
                  <c:v>0.81299999999999994</c:v>
                </c:pt>
                <c:pt idx="537">
                  <c:v>0.81299999999999994</c:v>
                </c:pt>
                <c:pt idx="538">
                  <c:v>0.81299999999999994</c:v>
                </c:pt>
                <c:pt idx="539">
                  <c:v>0.92</c:v>
                </c:pt>
                <c:pt idx="540">
                  <c:v>0.92</c:v>
                </c:pt>
                <c:pt idx="541">
                  <c:v>0.92</c:v>
                </c:pt>
                <c:pt idx="542">
                  <c:v>0.92</c:v>
                </c:pt>
                <c:pt idx="543">
                  <c:v>0.92</c:v>
                </c:pt>
                <c:pt idx="544">
                  <c:v>0.92</c:v>
                </c:pt>
                <c:pt idx="545">
                  <c:v>0.92</c:v>
                </c:pt>
                <c:pt idx="546">
                  <c:v>0.92</c:v>
                </c:pt>
                <c:pt idx="547">
                  <c:v>0.92</c:v>
                </c:pt>
                <c:pt idx="548">
                  <c:v>0.92</c:v>
                </c:pt>
                <c:pt idx="549">
                  <c:v>0.92</c:v>
                </c:pt>
                <c:pt idx="550">
                  <c:v>1.05</c:v>
                </c:pt>
                <c:pt idx="551">
                  <c:v>1.05</c:v>
                </c:pt>
                <c:pt idx="552">
                  <c:v>1.05</c:v>
                </c:pt>
                <c:pt idx="553">
                  <c:v>1.05</c:v>
                </c:pt>
                <c:pt idx="554">
                  <c:v>1.05</c:v>
                </c:pt>
                <c:pt idx="555">
                  <c:v>1.05</c:v>
                </c:pt>
                <c:pt idx="556">
                  <c:v>1.05</c:v>
                </c:pt>
                <c:pt idx="557">
                  <c:v>1.05</c:v>
                </c:pt>
                <c:pt idx="558">
                  <c:v>1.05</c:v>
                </c:pt>
                <c:pt idx="559">
                  <c:v>1.05</c:v>
                </c:pt>
                <c:pt idx="560">
                  <c:v>1.1279999999999974</c:v>
                </c:pt>
                <c:pt idx="561">
                  <c:v>1.1279999999999974</c:v>
                </c:pt>
                <c:pt idx="562">
                  <c:v>1.1279999999999974</c:v>
                </c:pt>
                <c:pt idx="563">
                  <c:v>1.1279999999999974</c:v>
                </c:pt>
                <c:pt idx="564">
                  <c:v>1.1279999999999974</c:v>
                </c:pt>
                <c:pt idx="565">
                  <c:v>1.1279999999999974</c:v>
                </c:pt>
                <c:pt idx="566">
                  <c:v>1.1279999999999974</c:v>
                </c:pt>
                <c:pt idx="567">
                  <c:v>1.1279999999999974</c:v>
                </c:pt>
                <c:pt idx="568">
                  <c:v>1.3</c:v>
                </c:pt>
                <c:pt idx="569">
                  <c:v>1.3</c:v>
                </c:pt>
                <c:pt idx="570">
                  <c:v>1.3</c:v>
                </c:pt>
                <c:pt idx="571">
                  <c:v>1.3</c:v>
                </c:pt>
                <c:pt idx="572">
                  <c:v>1.3</c:v>
                </c:pt>
                <c:pt idx="573">
                  <c:v>1.4</c:v>
                </c:pt>
                <c:pt idx="574">
                  <c:v>1.4</c:v>
                </c:pt>
                <c:pt idx="575">
                  <c:v>1.4</c:v>
                </c:pt>
                <c:pt idx="576">
                  <c:v>1.4</c:v>
                </c:pt>
                <c:pt idx="577">
                  <c:v>1.4</c:v>
                </c:pt>
                <c:pt idx="578">
                  <c:v>1.4</c:v>
                </c:pt>
                <c:pt idx="579">
                  <c:v>1.5</c:v>
                </c:pt>
                <c:pt idx="580">
                  <c:v>1.5</c:v>
                </c:pt>
                <c:pt idx="581">
                  <c:v>1.5</c:v>
                </c:pt>
                <c:pt idx="582">
                  <c:v>1.5</c:v>
                </c:pt>
                <c:pt idx="583">
                  <c:v>1.55</c:v>
                </c:pt>
                <c:pt idx="584">
                  <c:v>1.55</c:v>
                </c:pt>
                <c:pt idx="585">
                  <c:v>1.55</c:v>
                </c:pt>
                <c:pt idx="586">
                  <c:v>1.55</c:v>
                </c:pt>
                <c:pt idx="587">
                  <c:v>1.6800000000000022</c:v>
                </c:pt>
                <c:pt idx="588">
                  <c:v>1.6800000000000022</c:v>
                </c:pt>
                <c:pt idx="589">
                  <c:v>1.6800000000000022</c:v>
                </c:pt>
                <c:pt idx="590">
                  <c:v>1.75</c:v>
                </c:pt>
                <c:pt idx="591">
                  <c:v>1.75</c:v>
                </c:pt>
                <c:pt idx="592">
                  <c:v>1.8</c:v>
                </c:pt>
                <c:pt idx="593">
                  <c:v>1.8</c:v>
                </c:pt>
                <c:pt idx="594">
                  <c:v>1.86</c:v>
                </c:pt>
                <c:pt idx="595">
                  <c:v>1.86</c:v>
                </c:pt>
                <c:pt idx="596">
                  <c:v>1.86</c:v>
                </c:pt>
                <c:pt idx="597">
                  <c:v>2.0699999999999998</c:v>
                </c:pt>
                <c:pt idx="598">
                  <c:v>2.0699999999999998</c:v>
                </c:pt>
                <c:pt idx="599">
                  <c:v>2.0699999999999998</c:v>
                </c:pt>
                <c:pt idx="600">
                  <c:v>2.0699999999999998</c:v>
                </c:pt>
                <c:pt idx="601">
                  <c:v>2.0699999999999998</c:v>
                </c:pt>
                <c:pt idx="602">
                  <c:v>2.2999999999999998</c:v>
                </c:pt>
                <c:pt idx="603">
                  <c:v>2.2999999999999998</c:v>
                </c:pt>
                <c:pt idx="604">
                  <c:v>2.2999999999999998</c:v>
                </c:pt>
                <c:pt idx="605">
                  <c:v>2.2999999999999998</c:v>
                </c:pt>
                <c:pt idx="606">
                  <c:v>2.4</c:v>
                </c:pt>
                <c:pt idx="607">
                  <c:v>2.4499999999999997</c:v>
                </c:pt>
                <c:pt idx="608">
                  <c:v>2.4899999999999998</c:v>
                </c:pt>
                <c:pt idx="609">
                  <c:v>2.5299999999999998</c:v>
                </c:pt>
                <c:pt idx="610">
                  <c:v>2.5565188679999999</c:v>
                </c:pt>
                <c:pt idx="611">
                  <c:v>2.6363275690000001</c:v>
                </c:pt>
                <c:pt idx="612">
                  <c:v>2.729591370000005</c:v>
                </c:pt>
                <c:pt idx="613">
                  <c:v>2.8339621699999977</c:v>
                </c:pt>
                <c:pt idx="614">
                  <c:v>2.9462536499999987</c:v>
                </c:pt>
                <c:pt idx="615">
                  <c:v>3.0406170960000001</c:v>
                </c:pt>
                <c:pt idx="616">
                  <c:v>3.1373100490000012</c:v>
                </c:pt>
                <c:pt idx="617">
                  <c:v>3.2778573329999996</c:v>
                </c:pt>
                <c:pt idx="618">
                  <c:v>3.4169156569999997</c:v>
                </c:pt>
                <c:pt idx="619">
                  <c:v>3.5582963439999999</c:v>
                </c:pt>
                <c:pt idx="620">
                  <c:v>3.707918808000005</c:v>
                </c:pt>
                <c:pt idx="621">
                  <c:v>3.8613038520000011</c:v>
                </c:pt>
                <c:pt idx="622">
                  <c:v>4.0112592209999995</c:v>
                </c:pt>
                <c:pt idx="623">
                  <c:v>4.1547145729999757</c:v>
                </c:pt>
                <c:pt idx="624">
                  <c:v>4.2977216179999909</c:v>
                </c:pt>
                <c:pt idx="625">
                  <c:v>4.4470814469999898</c:v>
                </c:pt>
                <c:pt idx="626">
                  <c:v>4.6016426220000088</c:v>
                </c:pt>
                <c:pt idx="627">
                  <c:v>4.7625109379999788</c:v>
                </c:pt>
                <c:pt idx="628">
                  <c:v>4.9267691189999994</c:v>
                </c:pt>
                <c:pt idx="629">
                  <c:v>5.0992565569999897</c:v>
                </c:pt>
                <c:pt idx="630">
                  <c:v>5.2734148840000001</c:v>
                </c:pt>
                <c:pt idx="631">
                  <c:v>5.440496027</c:v>
                </c:pt>
                <c:pt idx="632">
                  <c:v>5.6010331779999945</c:v>
                </c:pt>
                <c:pt idx="633">
                  <c:v>5.7616089709999985</c:v>
                </c:pt>
                <c:pt idx="634">
                  <c:v>5.918716088</c:v>
                </c:pt>
                <c:pt idx="635">
                  <c:v>6.0717108959999999</c:v>
                </c:pt>
                <c:pt idx="636">
                  <c:v>6.2225517149999945</c:v>
                </c:pt>
                <c:pt idx="637">
                  <c:v>6.3729298010000006</c:v>
                </c:pt>
                <c:pt idx="638">
                  <c:v>6.5255592099999848</c:v>
                </c:pt>
                <c:pt idx="639">
                  <c:v>6.6795322640000006</c:v>
                </c:pt>
                <c:pt idx="640">
                  <c:v>6.8349348079999759</c:v>
                </c:pt>
                <c:pt idx="641">
                  <c:v>6.9917962930000099</c:v>
                </c:pt>
                <c:pt idx="642">
                  <c:v>7.1483613689999945</c:v>
                </c:pt>
              </c:numCache>
            </c:numRef>
          </c:val>
          <c:smooth val="1"/>
        </c:ser>
        <c:ser>
          <c:idx val="2"/>
          <c:order val="1"/>
          <c:tx>
            <c:strRef>
              <c:f>Population!$E$1</c:f>
              <c:strCache>
                <c:ptCount val="1"/>
                <c:pt idx="0">
                  <c:v>Forecast</c:v>
                </c:pt>
              </c:strCache>
            </c:strRef>
          </c:tx>
          <c:spPr>
            <a:ln w="38100">
              <a:solidFill>
                <a:srgbClr val="FF0000"/>
              </a:solidFill>
              <a:prstDash val="sysDash"/>
            </a:ln>
          </c:spPr>
          <c:marker>
            <c:symbol val="none"/>
          </c:marker>
          <c:cat>
            <c:numRef>
              <c:f>Population!$A$117:$A$656</c:f>
              <c:numCache>
                <c:formatCode>General</c:formatCode>
                <c:ptCount val="540"/>
                <c:pt idx="0">
                  <c:v>730</c:v>
                </c:pt>
                <c:pt idx="1">
                  <c:v>732</c:v>
                </c:pt>
                <c:pt idx="2">
                  <c:v>734</c:v>
                </c:pt>
                <c:pt idx="3">
                  <c:v>736</c:v>
                </c:pt>
                <c:pt idx="4">
                  <c:v>738</c:v>
                </c:pt>
                <c:pt idx="5">
                  <c:v>740</c:v>
                </c:pt>
                <c:pt idx="6">
                  <c:v>742</c:v>
                </c:pt>
                <c:pt idx="7">
                  <c:v>744</c:v>
                </c:pt>
                <c:pt idx="8">
                  <c:v>746</c:v>
                </c:pt>
                <c:pt idx="9">
                  <c:v>748</c:v>
                </c:pt>
                <c:pt idx="10">
                  <c:v>750</c:v>
                </c:pt>
                <c:pt idx="11">
                  <c:v>752</c:v>
                </c:pt>
                <c:pt idx="12">
                  <c:v>754</c:v>
                </c:pt>
                <c:pt idx="13">
                  <c:v>756</c:v>
                </c:pt>
                <c:pt idx="14">
                  <c:v>758</c:v>
                </c:pt>
                <c:pt idx="15">
                  <c:v>760</c:v>
                </c:pt>
                <c:pt idx="16">
                  <c:v>762</c:v>
                </c:pt>
                <c:pt idx="17">
                  <c:v>764</c:v>
                </c:pt>
                <c:pt idx="18">
                  <c:v>766</c:v>
                </c:pt>
                <c:pt idx="19">
                  <c:v>768</c:v>
                </c:pt>
                <c:pt idx="20">
                  <c:v>770</c:v>
                </c:pt>
                <c:pt idx="21">
                  <c:v>772</c:v>
                </c:pt>
                <c:pt idx="22">
                  <c:v>774</c:v>
                </c:pt>
                <c:pt idx="23">
                  <c:v>776</c:v>
                </c:pt>
                <c:pt idx="24">
                  <c:v>778</c:v>
                </c:pt>
                <c:pt idx="25">
                  <c:v>780</c:v>
                </c:pt>
                <c:pt idx="26">
                  <c:v>782</c:v>
                </c:pt>
                <c:pt idx="27">
                  <c:v>784</c:v>
                </c:pt>
                <c:pt idx="28">
                  <c:v>786</c:v>
                </c:pt>
                <c:pt idx="29">
                  <c:v>788</c:v>
                </c:pt>
                <c:pt idx="30">
                  <c:v>790</c:v>
                </c:pt>
                <c:pt idx="31">
                  <c:v>792</c:v>
                </c:pt>
                <c:pt idx="32">
                  <c:v>794</c:v>
                </c:pt>
                <c:pt idx="33">
                  <c:v>796</c:v>
                </c:pt>
                <c:pt idx="34">
                  <c:v>798</c:v>
                </c:pt>
                <c:pt idx="35">
                  <c:v>800</c:v>
                </c:pt>
                <c:pt idx="36">
                  <c:v>802</c:v>
                </c:pt>
                <c:pt idx="37">
                  <c:v>804</c:v>
                </c:pt>
                <c:pt idx="38">
                  <c:v>806</c:v>
                </c:pt>
                <c:pt idx="39">
                  <c:v>808</c:v>
                </c:pt>
                <c:pt idx="40">
                  <c:v>810</c:v>
                </c:pt>
                <c:pt idx="41">
                  <c:v>812</c:v>
                </c:pt>
                <c:pt idx="42">
                  <c:v>814</c:v>
                </c:pt>
                <c:pt idx="43">
                  <c:v>816</c:v>
                </c:pt>
                <c:pt idx="44">
                  <c:v>818</c:v>
                </c:pt>
                <c:pt idx="45">
                  <c:v>820</c:v>
                </c:pt>
                <c:pt idx="46">
                  <c:v>822</c:v>
                </c:pt>
                <c:pt idx="47">
                  <c:v>824</c:v>
                </c:pt>
                <c:pt idx="48">
                  <c:v>826</c:v>
                </c:pt>
                <c:pt idx="49">
                  <c:v>828</c:v>
                </c:pt>
                <c:pt idx="50">
                  <c:v>830</c:v>
                </c:pt>
                <c:pt idx="51">
                  <c:v>832</c:v>
                </c:pt>
                <c:pt idx="52">
                  <c:v>834</c:v>
                </c:pt>
                <c:pt idx="53">
                  <c:v>836</c:v>
                </c:pt>
                <c:pt idx="54">
                  <c:v>838</c:v>
                </c:pt>
                <c:pt idx="55">
                  <c:v>840</c:v>
                </c:pt>
                <c:pt idx="56">
                  <c:v>842</c:v>
                </c:pt>
                <c:pt idx="57">
                  <c:v>844</c:v>
                </c:pt>
                <c:pt idx="58">
                  <c:v>846</c:v>
                </c:pt>
                <c:pt idx="59">
                  <c:v>848</c:v>
                </c:pt>
                <c:pt idx="60">
                  <c:v>850</c:v>
                </c:pt>
                <c:pt idx="61">
                  <c:v>852</c:v>
                </c:pt>
                <c:pt idx="62">
                  <c:v>854</c:v>
                </c:pt>
                <c:pt idx="63">
                  <c:v>856</c:v>
                </c:pt>
                <c:pt idx="64">
                  <c:v>858</c:v>
                </c:pt>
                <c:pt idx="65">
                  <c:v>860</c:v>
                </c:pt>
                <c:pt idx="66">
                  <c:v>862</c:v>
                </c:pt>
                <c:pt idx="67">
                  <c:v>864</c:v>
                </c:pt>
                <c:pt idx="68">
                  <c:v>866</c:v>
                </c:pt>
                <c:pt idx="69">
                  <c:v>868</c:v>
                </c:pt>
                <c:pt idx="70">
                  <c:v>870</c:v>
                </c:pt>
                <c:pt idx="71">
                  <c:v>872</c:v>
                </c:pt>
                <c:pt idx="72">
                  <c:v>874</c:v>
                </c:pt>
                <c:pt idx="73">
                  <c:v>876</c:v>
                </c:pt>
                <c:pt idx="74">
                  <c:v>878</c:v>
                </c:pt>
                <c:pt idx="75">
                  <c:v>880</c:v>
                </c:pt>
                <c:pt idx="76">
                  <c:v>882</c:v>
                </c:pt>
                <c:pt idx="77">
                  <c:v>884</c:v>
                </c:pt>
                <c:pt idx="78">
                  <c:v>886</c:v>
                </c:pt>
                <c:pt idx="79">
                  <c:v>888</c:v>
                </c:pt>
                <c:pt idx="80">
                  <c:v>890</c:v>
                </c:pt>
                <c:pt idx="81">
                  <c:v>892</c:v>
                </c:pt>
                <c:pt idx="82">
                  <c:v>894</c:v>
                </c:pt>
                <c:pt idx="83">
                  <c:v>896</c:v>
                </c:pt>
                <c:pt idx="84">
                  <c:v>898</c:v>
                </c:pt>
                <c:pt idx="85">
                  <c:v>900</c:v>
                </c:pt>
                <c:pt idx="86">
                  <c:v>902</c:v>
                </c:pt>
                <c:pt idx="87">
                  <c:v>904</c:v>
                </c:pt>
                <c:pt idx="88">
                  <c:v>906</c:v>
                </c:pt>
                <c:pt idx="89">
                  <c:v>908</c:v>
                </c:pt>
                <c:pt idx="90">
                  <c:v>910</c:v>
                </c:pt>
                <c:pt idx="91">
                  <c:v>912</c:v>
                </c:pt>
                <c:pt idx="92">
                  <c:v>914</c:v>
                </c:pt>
                <c:pt idx="93">
                  <c:v>916</c:v>
                </c:pt>
                <c:pt idx="94">
                  <c:v>918</c:v>
                </c:pt>
                <c:pt idx="95">
                  <c:v>920</c:v>
                </c:pt>
                <c:pt idx="96">
                  <c:v>922</c:v>
                </c:pt>
                <c:pt idx="97">
                  <c:v>924</c:v>
                </c:pt>
                <c:pt idx="98">
                  <c:v>926</c:v>
                </c:pt>
                <c:pt idx="99">
                  <c:v>928</c:v>
                </c:pt>
                <c:pt idx="100">
                  <c:v>930</c:v>
                </c:pt>
                <c:pt idx="101">
                  <c:v>932</c:v>
                </c:pt>
                <c:pt idx="102">
                  <c:v>934</c:v>
                </c:pt>
                <c:pt idx="103">
                  <c:v>936</c:v>
                </c:pt>
                <c:pt idx="104">
                  <c:v>938</c:v>
                </c:pt>
                <c:pt idx="105">
                  <c:v>940</c:v>
                </c:pt>
                <c:pt idx="106">
                  <c:v>942</c:v>
                </c:pt>
                <c:pt idx="107">
                  <c:v>944</c:v>
                </c:pt>
                <c:pt idx="108">
                  <c:v>946</c:v>
                </c:pt>
                <c:pt idx="109">
                  <c:v>948</c:v>
                </c:pt>
                <c:pt idx="110">
                  <c:v>950</c:v>
                </c:pt>
                <c:pt idx="111">
                  <c:v>952</c:v>
                </c:pt>
                <c:pt idx="112">
                  <c:v>954</c:v>
                </c:pt>
                <c:pt idx="113">
                  <c:v>956</c:v>
                </c:pt>
                <c:pt idx="114">
                  <c:v>958</c:v>
                </c:pt>
                <c:pt idx="115">
                  <c:v>960</c:v>
                </c:pt>
                <c:pt idx="116">
                  <c:v>962</c:v>
                </c:pt>
                <c:pt idx="117">
                  <c:v>964</c:v>
                </c:pt>
                <c:pt idx="118">
                  <c:v>966</c:v>
                </c:pt>
                <c:pt idx="119">
                  <c:v>968</c:v>
                </c:pt>
                <c:pt idx="120">
                  <c:v>970</c:v>
                </c:pt>
                <c:pt idx="121">
                  <c:v>972</c:v>
                </c:pt>
                <c:pt idx="122">
                  <c:v>974</c:v>
                </c:pt>
                <c:pt idx="123">
                  <c:v>976</c:v>
                </c:pt>
                <c:pt idx="124">
                  <c:v>978</c:v>
                </c:pt>
                <c:pt idx="125">
                  <c:v>980</c:v>
                </c:pt>
                <c:pt idx="126">
                  <c:v>982</c:v>
                </c:pt>
                <c:pt idx="127">
                  <c:v>984</c:v>
                </c:pt>
                <c:pt idx="128">
                  <c:v>986</c:v>
                </c:pt>
                <c:pt idx="129">
                  <c:v>988</c:v>
                </c:pt>
                <c:pt idx="130">
                  <c:v>990</c:v>
                </c:pt>
                <c:pt idx="131">
                  <c:v>992</c:v>
                </c:pt>
                <c:pt idx="132">
                  <c:v>994</c:v>
                </c:pt>
                <c:pt idx="133">
                  <c:v>996</c:v>
                </c:pt>
                <c:pt idx="134">
                  <c:v>998</c:v>
                </c:pt>
                <c:pt idx="135">
                  <c:v>1000</c:v>
                </c:pt>
                <c:pt idx="136">
                  <c:v>1002</c:v>
                </c:pt>
                <c:pt idx="137">
                  <c:v>1004</c:v>
                </c:pt>
                <c:pt idx="138">
                  <c:v>1006</c:v>
                </c:pt>
                <c:pt idx="139">
                  <c:v>1008</c:v>
                </c:pt>
                <c:pt idx="140">
                  <c:v>1010</c:v>
                </c:pt>
                <c:pt idx="141">
                  <c:v>1012</c:v>
                </c:pt>
                <c:pt idx="142">
                  <c:v>1014</c:v>
                </c:pt>
                <c:pt idx="143">
                  <c:v>1016</c:v>
                </c:pt>
                <c:pt idx="144">
                  <c:v>1018</c:v>
                </c:pt>
                <c:pt idx="145">
                  <c:v>1020</c:v>
                </c:pt>
                <c:pt idx="146">
                  <c:v>1022</c:v>
                </c:pt>
                <c:pt idx="147">
                  <c:v>1024</c:v>
                </c:pt>
                <c:pt idx="148">
                  <c:v>1026</c:v>
                </c:pt>
                <c:pt idx="149">
                  <c:v>1028</c:v>
                </c:pt>
                <c:pt idx="150">
                  <c:v>1030</c:v>
                </c:pt>
                <c:pt idx="151">
                  <c:v>1032</c:v>
                </c:pt>
                <c:pt idx="152">
                  <c:v>1034</c:v>
                </c:pt>
                <c:pt idx="153">
                  <c:v>1036</c:v>
                </c:pt>
                <c:pt idx="154">
                  <c:v>1038</c:v>
                </c:pt>
                <c:pt idx="155">
                  <c:v>1040</c:v>
                </c:pt>
                <c:pt idx="156">
                  <c:v>1042</c:v>
                </c:pt>
                <c:pt idx="157">
                  <c:v>1044</c:v>
                </c:pt>
                <c:pt idx="158">
                  <c:v>1046</c:v>
                </c:pt>
                <c:pt idx="159">
                  <c:v>1048</c:v>
                </c:pt>
                <c:pt idx="160">
                  <c:v>1050</c:v>
                </c:pt>
                <c:pt idx="161">
                  <c:v>1052</c:v>
                </c:pt>
                <c:pt idx="162">
                  <c:v>1054</c:v>
                </c:pt>
                <c:pt idx="163">
                  <c:v>1056</c:v>
                </c:pt>
                <c:pt idx="164">
                  <c:v>1058</c:v>
                </c:pt>
                <c:pt idx="165">
                  <c:v>1060</c:v>
                </c:pt>
                <c:pt idx="166">
                  <c:v>1062</c:v>
                </c:pt>
                <c:pt idx="167">
                  <c:v>1064</c:v>
                </c:pt>
                <c:pt idx="168">
                  <c:v>1066</c:v>
                </c:pt>
                <c:pt idx="169">
                  <c:v>1068</c:v>
                </c:pt>
                <c:pt idx="170">
                  <c:v>1070</c:v>
                </c:pt>
                <c:pt idx="171">
                  <c:v>1072</c:v>
                </c:pt>
                <c:pt idx="172">
                  <c:v>1074</c:v>
                </c:pt>
                <c:pt idx="173">
                  <c:v>1076</c:v>
                </c:pt>
                <c:pt idx="174">
                  <c:v>1078</c:v>
                </c:pt>
                <c:pt idx="175">
                  <c:v>1080</c:v>
                </c:pt>
                <c:pt idx="176">
                  <c:v>1082</c:v>
                </c:pt>
                <c:pt idx="177">
                  <c:v>1084</c:v>
                </c:pt>
                <c:pt idx="178">
                  <c:v>1086</c:v>
                </c:pt>
                <c:pt idx="179">
                  <c:v>1088</c:v>
                </c:pt>
                <c:pt idx="180">
                  <c:v>1090</c:v>
                </c:pt>
                <c:pt idx="181">
                  <c:v>1092</c:v>
                </c:pt>
                <c:pt idx="182">
                  <c:v>1094</c:v>
                </c:pt>
                <c:pt idx="183">
                  <c:v>1096</c:v>
                </c:pt>
                <c:pt idx="184">
                  <c:v>1098</c:v>
                </c:pt>
                <c:pt idx="185">
                  <c:v>1100</c:v>
                </c:pt>
                <c:pt idx="186">
                  <c:v>1102</c:v>
                </c:pt>
                <c:pt idx="187">
                  <c:v>1104</c:v>
                </c:pt>
                <c:pt idx="188">
                  <c:v>1106</c:v>
                </c:pt>
                <c:pt idx="189">
                  <c:v>1108</c:v>
                </c:pt>
                <c:pt idx="190">
                  <c:v>1110</c:v>
                </c:pt>
                <c:pt idx="191">
                  <c:v>1112</c:v>
                </c:pt>
                <c:pt idx="192">
                  <c:v>1114</c:v>
                </c:pt>
                <c:pt idx="193">
                  <c:v>1116</c:v>
                </c:pt>
                <c:pt idx="194">
                  <c:v>1118</c:v>
                </c:pt>
                <c:pt idx="195">
                  <c:v>1120</c:v>
                </c:pt>
                <c:pt idx="196">
                  <c:v>1122</c:v>
                </c:pt>
                <c:pt idx="197">
                  <c:v>1124</c:v>
                </c:pt>
                <c:pt idx="198">
                  <c:v>1126</c:v>
                </c:pt>
                <c:pt idx="199">
                  <c:v>1128</c:v>
                </c:pt>
                <c:pt idx="200">
                  <c:v>1130</c:v>
                </c:pt>
                <c:pt idx="201">
                  <c:v>1132</c:v>
                </c:pt>
                <c:pt idx="202">
                  <c:v>1134</c:v>
                </c:pt>
                <c:pt idx="203">
                  <c:v>1136</c:v>
                </c:pt>
                <c:pt idx="204">
                  <c:v>1138</c:v>
                </c:pt>
                <c:pt idx="205">
                  <c:v>1140</c:v>
                </c:pt>
                <c:pt idx="206">
                  <c:v>1142</c:v>
                </c:pt>
                <c:pt idx="207">
                  <c:v>1144</c:v>
                </c:pt>
                <c:pt idx="208">
                  <c:v>1146</c:v>
                </c:pt>
                <c:pt idx="209">
                  <c:v>1148</c:v>
                </c:pt>
                <c:pt idx="210">
                  <c:v>1150</c:v>
                </c:pt>
                <c:pt idx="211">
                  <c:v>1152</c:v>
                </c:pt>
                <c:pt idx="212">
                  <c:v>1154</c:v>
                </c:pt>
                <c:pt idx="213">
                  <c:v>1156</c:v>
                </c:pt>
                <c:pt idx="214">
                  <c:v>1158</c:v>
                </c:pt>
                <c:pt idx="215">
                  <c:v>1160</c:v>
                </c:pt>
                <c:pt idx="216">
                  <c:v>1162</c:v>
                </c:pt>
                <c:pt idx="217">
                  <c:v>1164</c:v>
                </c:pt>
                <c:pt idx="218">
                  <c:v>1166</c:v>
                </c:pt>
                <c:pt idx="219">
                  <c:v>1168</c:v>
                </c:pt>
                <c:pt idx="220">
                  <c:v>1170</c:v>
                </c:pt>
                <c:pt idx="221">
                  <c:v>1172</c:v>
                </c:pt>
                <c:pt idx="222">
                  <c:v>1174</c:v>
                </c:pt>
                <c:pt idx="223">
                  <c:v>1176</c:v>
                </c:pt>
                <c:pt idx="224">
                  <c:v>1178</c:v>
                </c:pt>
                <c:pt idx="225">
                  <c:v>1180</c:v>
                </c:pt>
                <c:pt idx="226">
                  <c:v>1182</c:v>
                </c:pt>
                <c:pt idx="227">
                  <c:v>1184</c:v>
                </c:pt>
                <c:pt idx="228">
                  <c:v>1186</c:v>
                </c:pt>
                <c:pt idx="229">
                  <c:v>1188</c:v>
                </c:pt>
                <c:pt idx="230">
                  <c:v>1190</c:v>
                </c:pt>
                <c:pt idx="231">
                  <c:v>1192</c:v>
                </c:pt>
                <c:pt idx="232">
                  <c:v>1194</c:v>
                </c:pt>
                <c:pt idx="233">
                  <c:v>1196</c:v>
                </c:pt>
                <c:pt idx="234">
                  <c:v>1198</c:v>
                </c:pt>
                <c:pt idx="235">
                  <c:v>1200</c:v>
                </c:pt>
                <c:pt idx="236">
                  <c:v>1202</c:v>
                </c:pt>
                <c:pt idx="237">
                  <c:v>1204</c:v>
                </c:pt>
                <c:pt idx="238">
                  <c:v>1206</c:v>
                </c:pt>
                <c:pt idx="239">
                  <c:v>1208</c:v>
                </c:pt>
                <c:pt idx="240">
                  <c:v>1210</c:v>
                </c:pt>
                <c:pt idx="241">
                  <c:v>1212</c:v>
                </c:pt>
                <c:pt idx="242">
                  <c:v>1214</c:v>
                </c:pt>
                <c:pt idx="243">
                  <c:v>1216</c:v>
                </c:pt>
                <c:pt idx="244">
                  <c:v>1218</c:v>
                </c:pt>
                <c:pt idx="245">
                  <c:v>1220</c:v>
                </c:pt>
                <c:pt idx="246">
                  <c:v>1222</c:v>
                </c:pt>
                <c:pt idx="247">
                  <c:v>1224</c:v>
                </c:pt>
                <c:pt idx="248">
                  <c:v>1226</c:v>
                </c:pt>
                <c:pt idx="249">
                  <c:v>1228</c:v>
                </c:pt>
                <c:pt idx="250">
                  <c:v>1230</c:v>
                </c:pt>
                <c:pt idx="251">
                  <c:v>1232</c:v>
                </c:pt>
                <c:pt idx="252">
                  <c:v>1234</c:v>
                </c:pt>
                <c:pt idx="253">
                  <c:v>1236</c:v>
                </c:pt>
                <c:pt idx="254">
                  <c:v>1238</c:v>
                </c:pt>
                <c:pt idx="255">
                  <c:v>1240</c:v>
                </c:pt>
                <c:pt idx="256">
                  <c:v>1242</c:v>
                </c:pt>
                <c:pt idx="257">
                  <c:v>1244</c:v>
                </c:pt>
                <c:pt idx="258">
                  <c:v>1246</c:v>
                </c:pt>
                <c:pt idx="259">
                  <c:v>1248</c:v>
                </c:pt>
                <c:pt idx="260">
                  <c:v>1250</c:v>
                </c:pt>
                <c:pt idx="261">
                  <c:v>1252</c:v>
                </c:pt>
                <c:pt idx="262">
                  <c:v>1254</c:v>
                </c:pt>
                <c:pt idx="263">
                  <c:v>1256</c:v>
                </c:pt>
                <c:pt idx="264">
                  <c:v>1258</c:v>
                </c:pt>
                <c:pt idx="265">
                  <c:v>1260</c:v>
                </c:pt>
                <c:pt idx="266">
                  <c:v>1262</c:v>
                </c:pt>
                <c:pt idx="267">
                  <c:v>1264</c:v>
                </c:pt>
                <c:pt idx="268">
                  <c:v>1266</c:v>
                </c:pt>
                <c:pt idx="269">
                  <c:v>1268</c:v>
                </c:pt>
                <c:pt idx="270">
                  <c:v>1270</c:v>
                </c:pt>
                <c:pt idx="271">
                  <c:v>1272</c:v>
                </c:pt>
                <c:pt idx="272">
                  <c:v>1274</c:v>
                </c:pt>
                <c:pt idx="273">
                  <c:v>1276</c:v>
                </c:pt>
                <c:pt idx="274">
                  <c:v>1278</c:v>
                </c:pt>
                <c:pt idx="275">
                  <c:v>1280</c:v>
                </c:pt>
                <c:pt idx="276">
                  <c:v>1282</c:v>
                </c:pt>
                <c:pt idx="277">
                  <c:v>1284</c:v>
                </c:pt>
                <c:pt idx="278">
                  <c:v>1286</c:v>
                </c:pt>
                <c:pt idx="279">
                  <c:v>1288</c:v>
                </c:pt>
                <c:pt idx="280">
                  <c:v>1290</c:v>
                </c:pt>
                <c:pt idx="281">
                  <c:v>1292</c:v>
                </c:pt>
                <c:pt idx="282">
                  <c:v>1294</c:v>
                </c:pt>
                <c:pt idx="283">
                  <c:v>1296</c:v>
                </c:pt>
                <c:pt idx="284">
                  <c:v>1298</c:v>
                </c:pt>
                <c:pt idx="285">
                  <c:v>1300</c:v>
                </c:pt>
                <c:pt idx="286">
                  <c:v>1302</c:v>
                </c:pt>
                <c:pt idx="287">
                  <c:v>1304</c:v>
                </c:pt>
                <c:pt idx="288">
                  <c:v>1306</c:v>
                </c:pt>
                <c:pt idx="289">
                  <c:v>1308</c:v>
                </c:pt>
                <c:pt idx="290">
                  <c:v>1310</c:v>
                </c:pt>
                <c:pt idx="291">
                  <c:v>1312</c:v>
                </c:pt>
                <c:pt idx="292">
                  <c:v>1314</c:v>
                </c:pt>
                <c:pt idx="293">
                  <c:v>1316</c:v>
                </c:pt>
                <c:pt idx="294">
                  <c:v>1318</c:v>
                </c:pt>
                <c:pt idx="295">
                  <c:v>1320</c:v>
                </c:pt>
                <c:pt idx="296">
                  <c:v>1322</c:v>
                </c:pt>
                <c:pt idx="297">
                  <c:v>1324</c:v>
                </c:pt>
                <c:pt idx="298">
                  <c:v>1326</c:v>
                </c:pt>
                <c:pt idx="299">
                  <c:v>1328</c:v>
                </c:pt>
                <c:pt idx="300">
                  <c:v>1330</c:v>
                </c:pt>
                <c:pt idx="301">
                  <c:v>1332</c:v>
                </c:pt>
                <c:pt idx="302">
                  <c:v>1334</c:v>
                </c:pt>
                <c:pt idx="303">
                  <c:v>1336</c:v>
                </c:pt>
                <c:pt idx="304">
                  <c:v>1338</c:v>
                </c:pt>
                <c:pt idx="305">
                  <c:v>1340</c:v>
                </c:pt>
                <c:pt idx="306">
                  <c:v>1342</c:v>
                </c:pt>
                <c:pt idx="307">
                  <c:v>1344</c:v>
                </c:pt>
                <c:pt idx="308">
                  <c:v>1346</c:v>
                </c:pt>
                <c:pt idx="309">
                  <c:v>1348</c:v>
                </c:pt>
                <c:pt idx="310">
                  <c:v>1350</c:v>
                </c:pt>
                <c:pt idx="311">
                  <c:v>1352</c:v>
                </c:pt>
                <c:pt idx="312">
                  <c:v>1354</c:v>
                </c:pt>
                <c:pt idx="313">
                  <c:v>1356</c:v>
                </c:pt>
                <c:pt idx="314">
                  <c:v>1358</c:v>
                </c:pt>
                <c:pt idx="315">
                  <c:v>1360</c:v>
                </c:pt>
                <c:pt idx="316">
                  <c:v>1362</c:v>
                </c:pt>
                <c:pt idx="317">
                  <c:v>1364</c:v>
                </c:pt>
                <c:pt idx="318">
                  <c:v>1366</c:v>
                </c:pt>
                <c:pt idx="319">
                  <c:v>1368</c:v>
                </c:pt>
                <c:pt idx="320">
                  <c:v>1370</c:v>
                </c:pt>
                <c:pt idx="321">
                  <c:v>1372</c:v>
                </c:pt>
                <c:pt idx="322">
                  <c:v>1374</c:v>
                </c:pt>
                <c:pt idx="323">
                  <c:v>1376</c:v>
                </c:pt>
                <c:pt idx="324">
                  <c:v>1378</c:v>
                </c:pt>
                <c:pt idx="325">
                  <c:v>1380</c:v>
                </c:pt>
                <c:pt idx="326">
                  <c:v>1382</c:v>
                </c:pt>
                <c:pt idx="327">
                  <c:v>1384</c:v>
                </c:pt>
                <c:pt idx="328">
                  <c:v>1386</c:v>
                </c:pt>
                <c:pt idx="329">
                  <c:v>1388</c:v>
                </c:pt>
                <c:pt idx="330">
                  <c:v>1390</c:v>
                </c:pt>
                <c:pt idx="331">
                  <c:v>1392</c:v>
                </c:pt>
                <c:pt idx="332">
                  <c:v>1394</c:v>
                </c:pt>
                <c:pt idx="333">
                  <c:v>1396</c:v>
                </c:pt>
                <c:pt idx="334">
                  <c:v>1398</c:v>
                </c:pt>
                <c:pt idx="335">
                  <c:v>1400</c:v>
                </c:pt>
                <c:pt idx="336">
                  <c:v>1402</c:v>
                </c:pt>
                <c:pt idx="337">
                  <c:v>1404</c:v>
                </c:pt>
                <c:pt idx="338">
                  <c:v>1406</c:v>
                </c:pt>
                <c:pt idx="339">
                  <c:v>1408</c:v>
                </c:pt>
                <c:pt idx="340">
                  <c:v>1410</c:v>
                </c:pt>
                <c:pt idx="341">
                  <c:v>1412</c:v>
                </c:pt>
                <c:pt idx="342">
                  <c:v>1414</c:v>
                </c:pt>
                <c:pt idx="343">
                  <c:v>1416</c:v>
                </c:pt>
                <c:pt idx="344">
                  <c:v>1418</c:v>
                </c:pt>
                <c:pt idx="345">
                  <c:v>1420</c:v>
                </c:pt>
                <c:pt idx="346">
                  <c:v>1422</c:v>
                </c:pt>
                <c:pt idx="347">
                  <c:v>1424</c:v>
                </c:pt>
                <c:pt idx="348">
                  <c:v>1426</c:v>
                </c:pt>
                <c:pt idx="349">
                  <c:v>1428</c:v>
                </c:pt>
                <c:pt idx="350">
                  <c:v>1430</c:v>
                </c:pt>
                <c:pt idx="351">
                  <c:v>1432</c:v>
                </c:pt>
                <c:pt idx="352">
                  <c:v>1434</c:v>
                </c:pt>
                <c:pt idx="353">
                  <c:v>1436</c:v>
                </c:pt>
                <c:pt idx="354">
                  <c:v>1438</c:v>
                </c:pt>
                <c:pt idx="355">
                  <c:v>1440</c:v>
                </c:pt>
                <c:pt idx="356">
                  <c:v>1442</c:v>
                </c:pt>
                <c:pt idx="357">
                  <c:v>1444</c:v>
                </c:pt>
                <c:pt idx="358">
                  <c:v>1446</c:v>
                </c:pt>
                <c:pt idx="359">
                  <c:v>1448</c:v>
                </c:pt>
                <c:pt idx="360">
                  <c:v>1450</c:v>
                </c:pt>
                <c:pt idx="361">
                  <c:v>1452</c:v>
                </c:pt>
                <c:pt idx="362">
                  <c:v>1454</c:v>
                </c:pt>
                <c:pt idx="363">
                  <c:v>1456</c:v>
                </c:pt>
                <c:pt idx="364">
                  <c:v>1458</c:v>
                </c:pt>
                <c:pt idx="365">
                  <c:v>1460</c:v>
                </c:pt>
                <c:pt idx="366">
                  <c:v>1462</c:v>
                </c:pt>
                <c:pt idx="367">
                  <c:v>1464</c:v>
                </c:pt>
                <c:pt idx="368">
                  <c:v>1466</c:v>
                </c:pt>
                <c:pt idx="369">
                  <c:v>1468</c:v>
                </c:pt>
                <c:pt idx="370">
                  <c:v>1470</c:v>
                </c:pt>
                <c:pt idx="371">
                  <c:v>1472</c:v>
                </c:pt>
                <c:pt idx="372">
                  <c:v>1474</c:v>
                </c:pt>
                <c:pt idx="373">
                  <c:v>1476</c:v>
                </c:pt>
                <c:pt idx="374">
                  <c:v>1478</c:v>
                </c:pt>
                <c:pt idx="375">
                  <c:v>1480</c:v>
                </c:pt>
                <c:pt idx="376">
                  <c:v>1482</c:v>
                </c:pt>
                <c:pt idx="377">
                  <c:v>1484</c:v>
                </c:pt>
                <c:pt idx="378">
                  <c:v>1486</c:v>
                </c:pt>
                <c:pt idx="379">
                  <c:v>1488</c:v>
                </c:pt>
                <c:pt idx="380">
                  <c:v>1490</c:v>
                </c:pt>
                <c:pt idx="381">
                  <c:v>1492</c:v>
                </c:pt>
                <c:pt idx="382">
                  <c:v>1494</c:v>
                </c:pt>
                <c:pt idx="383">
                  <c:v>1496</c:v>
                </c:pt>
                <c:pt idx="384">
                  <c:v>1498</c:v>
                </c:pt>
                <c:pt idx="385">
                  <c:v>1500</c:v>
                </c:pt>
                <c:pt idx="386">
                  <c:v>1502</c:v>
                </c:pt>
                <c:pt idx="387">
                  <c:v>1504</c:v>
                </c:pt>
                <c:pt idx="388">
                  <c:v>1506</c:v>
                </c:pt>
                <c:pt idx="389">
                  <c:v>1508</c:v>
                </c:pt>
                <c:pt idx="390">
                  <c:v>1510</c:v>
                </c:pt>
                <c:pt idx="391">
                  <c:v>1512</c:v>
                </c:pt>
                <c:pt idx="392">
                  <c:v>1514</c:v>
                </c:pt>
                <c:pt idx="393">
                  <c:v>1516</c:v>
                </c:pt>
                <c:pt idx="394">
                  <c:v>1518</c:v>
                </c:pt>
                <c:pt idx="395">
                  <c:v>1520</c:v>
                </c:pt>
                <c:pt idx="396">
                  <c:v>1522</c:v>
                </c:pt>
                <c:pt idx="397">
                  <c:v>1524</c:v>
                </c:pt>
                <c:pt idx="398">
                  <c:v>1526</c:v>
                </c:pt>
                <c:pt idx="399">
                  <c:v>1528</c:v>
                </c:pt>
                <c:pt idx="400">
                  <c:v>1530</c:v>
                </c:pt>
                <c:pt idx="401">
                  <c:v>1532</c:v>
                </c:pt>
                <c:pt idx="402">
                  <c:v>1534</c:v>
                </c:pt>
                <c:pt idx="403">
                  <c:v>1536</c:v>
                </c:pt>
                <c:pt idx="404">
                  <c:v>1538</c:v>
                </c:pt>
                <c:pt idx="405">
                  <c:v>1540</c:v>
                </c:pt>
                <c:pt idx="406">
                  <c:v>1542</c:v>
                </c:pt>
                <c:pt idx="407">
                  <c:v>1544</c:v>
                </c:pt>
                <c:pt idx="408">
                  <c:v>1546</c:v>
                </c:pt>
                <c:pt idx="409">
                  <c:v>1548</c:v>
                </c:pt>
                <c:pt idx="410">
                  <c:v>1550</c:v>
                </c:pt>
                <c:pt idx="411">
                  <c:v>1552</c:v>
                </c:pt>
                <c:pt idx="412">
                  <c:v>1554</c:v>
                </c:pt>
                <c:pt idx="413">
                  <c:v>1556</c:v>
                </c:pt>
                <c:pt idx="414">
                  <c:v>1558</c:v>
                </c:pt>
                <c:pt idx="415">
                  <c:v>1560</c:v>
                </c:pt>
                <c:pt idx="416">
                  <c:v>1562</c:v>
                </c:pt>
                <c:pt idx="417">
                  <c:v>1564</c:v>
                </c:pt>
                <c:pt idx="418">
                  <c:v>1566</c:v>
                </c:pt>
                <c:pt idx="419">
                  <c:v>1568</c:v>
                </c:pt>
                <c:pt idx="420">
                  <c:v>1570</c:v>
                </c:pt>
                <c:pt idx="421">
                  <c:v>1572</c:v>
                </c:pt>
                <c:pt idx="422">
                  <c:v>1574</c:v>
                </c:pt>
                <c:pt idx="423">
                  <c:v>1576</c:v>
                </c:pt>
                <c:pt idx="424">
                  <c:v>1578</c:v>
                </c:pt>
                <c:pt idx="425">
                  <c:v>1580</c:v>
                </c:pt>
                <c:pt idx="426">
                  <c:v>1582</c:v>
                </c:pt>
                <c:pt idx="427">
                  <c:v>1584</c:v>
                </c:pt>
                <c:pt idx="428">
                  <c:v>1586</c:v>
                </c:pt>
                <c:pt idx="429">
                  <c:v>1588</c:v>
                </c:pt>
                <c:pt idx="430">
                  <c:v>1590</c:v>
                </c:pt>
                <c:pt idx="431">
                  <c:v>1592</c:v>
                </c:pt>
                <c:pt idx="432">
                  <c:v>1594</c:v>
                </c:pt>
                <c:pt idx="433">
                  <c:v>1596</c:v>
                </c:pt>
                <c:pt idx="434">
                  <c:v>1598</c:v>
                </c:pt>
                <c:pt idx="435">
                  <c:v>1600</c:v>
                </c:pt>
                <c:pt idx="436">
                  <c:v>1602</c:v>
                </c:pt>
                <c:pt idx="437">
                  <c:v>1604</c:v>
                </c:pt>
                <c:pt idx="438">
                  <c:v>1606</c:v>
                </c:pt>
                <c:pt idx="439">
                  <c:v>1608</c:v>
                </c:pt>
                <c:pt idx="440">
                  <c:v>1610</c:v>
                </c:pt>
                <c:pt idx="441">
                  <c:v>1612</c:v>
                </c:pt>
                <c:pt idx="442">
                  <c:v>1614</c:v>
                </c:pt>
                <c:pt idx="443">
                  <c:v>1616</c:v>
                </c:pt>
                <c:pt idx="444">
                  <c:v>1618</c:v>
                </c:pt>
                <c:pt idx="445">
                  <c:v>1620</c:v>
                </c:pt>
                <c:pt idx="446">
                  <c:v>1622</c:v>
                </c:pt>
                <c:pt idx="447">
                  <c:v>1624</c:v>
                </c:pt>
                <c:pt idx="448">
                  <c:v>1626</c:v>
                </c:pt>
                <c:pt idx="449">
                  <c:v>1628</c:v>
                </c:pt>
                <c:pt idx="450">
                  <c:v>1630</c:v>
                </c:pt>
                <c:pt idx="451">
                  <c:v>1632</c:v>
                </c:pt>
                <c:pt idx="452">
                  <c:v>1634</c:v>
                </c:pt>
                <c:pt idx="453">
                  <c:v>1636</c:v>
                </c:pt>
                <c:pt idx="454">
                  <c:v>1638</c:v>
                </c:pt>
                <c:pt idx="455">
                  <c:v>1640</c:v>
                </c:pt>
                <c:pt idx="456">
                  <c:v>1642</c:v>
                </c:pt>
                <c:pt idx="457">
                  <c:v>1644</c:v>
                </c:pt>
                <c:pt idx="458">
                  <c:v>1646</c:v>
                </c:pt>
                <c:pt idx="459">
                  <c:v>1648</c:v>
                </c:pt>
                <c:pt idx="460">
                  <c:v>1650</c:v>
                </c:pt>
                <c:pt idx="461">
                  <c:v>1652</c:v>
                </c:pt>
                <c:pt idx="462">
                  <c:v>1654</c:v>
                </c:pt>
                <c:pt idx="463">
                  <c:v>1656</c:v>
                </c:pt>
                <c:pt idx="464">
                  <c:v>1658</c:v>
                </c:pt>
                <c:pt idx="465">
                  <c:v>1660</c:v>
                </c:pt>
                <c:pt idx="466">
                  <c:v>1662</c:v>
                </c:pt>
                <c:pt idx="467">
                  <c:v>1664</c:v>
                </c:pt>
                <c:pt idx="468">
                  <c:v>1666</c:v>
                </c:pt>
                <c:pt idx="469">
                  <c:v>1668</c:v>
                </c:pt>
                <c:pt idx="470">
                  <c:v>1670</c:v>
                </c:pt>
                <c:pt idx="471">
                  <c:v>1672</c:v>
                </c:pt>
                <c:pt idx="472">
                  <c:v>1674</c:v>
                </c:pt>
                <c:pt idx="473">
                  <c:v>1676</c:v>
                </c:pt>
                <c:pt idx="474">
                  <c:v>1678</c:v>
                </c:pt>
                <c:pt idx="475">
                  <c:v>1680</c:v>
                </c:pt>
                <c:pt idx="476">
                  <c:v>1682</c:v>
                </c:pt>
                <c:pt idx="477">
                  <c:v>1684</c:v>
                </c:pt>
                <c:pt idx="478">
                  <c:v>1686</c:v>
                </c:pt>
                <c:pt idx="479">
                  <c:v>1688</c:v>
                </c:pt>
                <c:pt idx="480">
                  <c:v>1690</c:v>
                </c:pt>
                <c:pt idx="481">
                  <c:v>1692</c:v>
                </c:pt>
                <c:pt idx="482">
                  <c:v>1694</c:v>
                </c:pt>
                <c:pt idx="483">
                  <c:v>1696</c:v>
                </c:pt>
                <c:pt idx="484">
                  <c:v>1698</c:v>
                </c:pt>
                <c:pt idx="485">
                  <c:v>1700</c:v>
                </c:pt>
                <c:pt idx="486">
                  <c:v>1702</c:v>
                </c:pt>
                <c:pt idx="487">
                  <c:v>1704</c:v>
                </c:pt>
                <c:pt idx="488">
                  <c:v>1706</c:v>
                </c:pt>
                <c:pt idx="489">
                  <c:v>1708</c:v>
                </c:pt>
                <c:pt idx="490">
                  <c:v>1710</c:v>
                </c:pt>
                <c:pt idx="491">
                  <c:v>1712</c:v>
                </c:pt>
                <c:pt idx="492">
                  <c:v>1714</c:v>
                </c:pt>
                <c:pt idx="493">
                  <c:v>1716</c:v>
                </c:pt>
                <c:pt idx="494">
                  <c:v>1718</c:v>
                </c:pt>
                <c:pt idx="495">
                  <c:v>1720</c:v>
                </c:pt>
                <c:pt idx="496">
                  <c:v>1722</c:v>
                </c:pt>
                <c:pt idx="497">
                  <c:v>1724</c:v>
                </c:pt>
                <c:pt idx="498">
                  <c:v>1726</c:v>
                </c:pt>
                <c:pt idx="499">
                  <c:v>1728</c:v>
                </c:pt>
                <c:pt idx="500">
                  <c:v>1730</c:v>
                </c:pt>
                <c:pt idx="501">
                  <c:v>1732</c:v>
                </c:pt>
                <c:pt idx="502">
                  <c:v>1734</c:v>
                </c:pt>
                <c:pt idx="503">
                  <c:v>1736</c:v>
                </c:pt>
                <c:pt idx="504">
                  <c:v>1738</c:v>
                </c:pt>
                <c:pt idx="505">
                  <c:v>1740</c:v>
                </c:pt>
                <c:pt idx="506">
                  <c:v>1742</c:v>
                </c:pt>
                <c:pt idx="507">
                  <c:v>1744</c:v>
                </c:pt>
                <c:pt idx="508">
                  <c:v>1746</c:v>
                </c:pt>
                <c:pt idx="509">
                  <c:v>1748</c:v>
                </c:pt>
                <c:pt idx="510">
                  <c:v>1750</c:v>
                </c:pt>
                <c:pt idx="511">
                  <c:v>1752</c:v>
                </c:pt>
                <c:pt idx="512">
                  <c:v>1754</c:v>
                </c:pt>
                <c:pt idx="513">
                  <c:v>1756</c:v>
                </c:pt>
                <c:pt idx="514">
                  <c:v>1758</c:v>
                </c:pt>
                <c:pt idx="515">
                  <c:v>1760</c:v>
                </c:pt>
                <c:pt idx="516">
                  <c:v>1762</c:v>
                </c:pt>
                <c:pt idx="517">
                  <c:v>1764</c:v>
                </c:pt>
                <c:pt idx="518">
                  <c:v>1766</c:v>
                </c:pt>
                <c:pt idx="519">
                  <c:v>1768</c:v>
                </c:pt>
                <c:pt idx="520">
                  <c:v>1770</c:v>
                </c:pt>
                <c:pt idx="521">
                  <c:v>1772</c:v>
                </c:pt>
                <c:pt idx="522">
                  <c:v>1774</c:v>
                </c:pt>
                <c:pt idx="523">
                  <c:v>1776</c:v>
                </c:pt>
                <c:pt idx="524">
                  <c:v>1778</c:v>
                </c:pt>
                <c:pt idx="525">
                  <c:v>1780</c:v>
                </c:pt>
                <c:pt idx="526">
                  <c:v>1782</c:v>
                </c:pt>
                <c:pt idx="527">
                  <c:v>1784</c:v>
                </c:pt>
                <c:pt idx="528">
                  <c:v>1786</c:v>
                </c:pt>
                <c:pt idx="529">
                  <c:v>1788</c:v>
                </c:pt>
                <c:pt idx="530">
                  <c:v>1790</c:v>
                </c:pt>
                <c:pt idx="531">
                  <c:v>1792</c:v>
                </c:pt>
                <c:pt idx="532">
                  <c:v>1794</c:v>
                </c:pt>
                <c:pt idx="533">
                  <c:v>1796</c:v>
                </c:pt>
                <c:pt idx="534">
                  <c:v>1798</c:v>
                </c:pt>
                <c:pt idx="535">
                  <c:v>1800</c:v>
                </c:pt>
                <c:pt idx="536">
                  <c:v>1802</c:v>
                </c:pt>
                <c:pt idx="537">
                  <c:v>1804</c:v>
                </c:pt>
                <c:pt idx="538">
                  <c:v>1806</c:v>
                </c:pt>
                <c:pt idx="539">
                  <c:v>1808</c:v>
                </c:pt>
              </c:numCache>
            </c:numRef>
          </c:cat>
          <c:val>
            <c:numRef>
              <c:f>Population!$E$117:$E$777</c:f>
              <c:numCache>
                <c:formatCode>General</c:formatCode>
                <c:ptCount val="661"/>
                <c:pt idx="642">
                  <c:v>7.1483613689999945</c:v>
                </c:pt>
                <c:pt idx="643">
                  <c:v>7.3028630769999898</c:v>
                </c:pt>
                <c:pt idx="644">
                  <c:v>7.4547950389999897</c:v>
                </c:pt>
                <c:pt idx="645">
                  <c:v>7.6034112179999838</c:v>
                </c:pt>
                <c:pt idx="646">
                  <c:v>7.7483853040000001</c:v>
                </c:pt>
                <c:pt idx="647">
                  <c:v>7.8895132890000008</c:v>
                </c:pt>
                <c:pt idx="648">
                  <c:v>8.0266415270000024</c:v>
                </c:pt>
                <c:pt idx="649">
                  <c:v>8.1602217829999919</c:v>
                </c:pt>
                <c:pt idx="650">
                  <c:v>8.2903314069999983</c:v>
                </c:pt>
                <c:pt idx="651">
                  <c:v>8.4171406120000007</c:v>
                </c:pt>
                <c:pt idx="652">
                  <c:v>8.5408129639999988</c:v>
                </c:pt>
                <c:pt idx="653">
                  <c:v>8.6611642950000007</c:v>
                </c:pt>
                <c:pt idx="654">
                  <c:v>8.7782099700000007</c:v>
                </c:pt>
                <c:pt idx="655">
                  <c:v>8.8917574829999992</c:v>
                </c:pt>
                <c:pt idx="656">
                  <c:v>9.0016743780000006</c:v>
                </c:pt>
                <c:pt idx="657">
                  <c:v>9.1078276689999988</c:v>
                </c:pt>
                <c:pt idx="658">
                  <c:v>9.209918223999999</c:v>
                </c:pt>
                <c:pt idx="659">
                  <c:v>9.3078576950000027</c:v>
                </c:pt>
                <c:pt idx="660">
                  <c:v>9.4015508540000212</c:v>
                </c:pt>
              </c:numCache>
            </c:numRef>
          </c:val>
        </c:ser>
        <c:marker val="1"/>
        <c:axId val="99089024"/>
        <c:axId val="99091200"/>
      </c:lineChart>
      <c:lineChart>
        <c:grouping val="standard"/>
        <c:ser>
          <c:idx val="0"/>
          <c:order val="2"/>
          <c:tx>
            <c:strRef>
              <c:f>Population!$F$1</c:f>
              <c:strCache>
                <c:ptCount val="1"/>
                <c:pt idx="0">
                  <c:v>Malthus</c:v>
                </c:pt>
              </c:strCache>
            </c:strRef>
          </c:tx>
          <c:spPr>
            <a:ln w="44450">
              <a:solidFill>
                <a:srgbClr val="0070C0"/>
              </a:solidFill>
            </a:ln>
          </c:spPr>
          <c:marker>
            <c:symbol val="none"/>
          </c:marker>
          <c:cat>
            <c:numRef>
              <c:f>Population!$A$2:$A$663</c:f>
              <c:numCache>
                <c:formatCode>General</c:formatCode>
                <c:ptCount val="662"/>
                <c:pt idx="0">
                  <c:v>500</c:v>
                </c:pt>
                <c:pt idx="1">
                  <c:v>502</c:v>
                </c:pt>
                <c:pt idx="2">
                  <c:v>504</c:v>
                </c:pt>
                <c:pt idx="3">
                  <c:v>506</c:v>
                </c:pt>
                <c:pt idx="4">
                  <c:v>508</c:v>
                </c:pt>
                <c:pt idx="5">
                  <c:v>510</c:v>
                </c:pt>
                <c:pt idx="6">
                  <c:v>512</c:v>
                </c:pt>
                <c:pt idx="7">
                  <c:v>514</c:v>
                </c:pt>
                <c:pt idx="8">
                  <c:v>516</c:v>
                </c:pt>
                <c:pt idx="9">
                  <c:v>518</c:v>
                </c:pt>
                <c:pt idx="10">
                  <c:v>520</c:v>
                </c:pt>
                <c:pt idx="11">
                  <c:v>522</c:v>
                </c:pt>
                <c:pt idx="12">
                  <c:v>524</c:v>
                </c:pt>
                <c:pt idx="13">
                  <c:v>526</c:v>
                </c:pt>
                <c:pt idx="14">
                  <c:v>528</c:v>
                </c:pt>
                <c:pt idx="15">
                  <c:v>530</c:v>
                </c:pt>
                <c:pt idx="16">
                  <c:v>532</c:v>
                </c:pt>
                <c:pt idx="17">
                  <c:v>534</c:v>
                </c:pt>
                <c:pt idx="18">
                  <c:v>536</c:v>
                </c:pt>
                <c:pt idx="19">
                  <c:v>538</c:v>
                </c:pt>
                <c:pt idx="20">
                  <c:v>540</c:v>
                </c:pt>
                <c:pt idx="21">
                  <c:v>542</c:v>
                </c:pt>
                <c:pt idx="22">
                  <c:v>544</c:v>
                </c:pt>
                <c:pt idx="23">
                  <c:v>546</c:v>
                </c:pt>
                <c:pt idx="24">
                  <c:v>548</c:v>
                </c:pt>
                <c:pt idx="25">
                  <c:v>550</c:v>
                </c:pt>
                <c:pt idx="26">
                  <c:v>552</c:v>
                </c:pt>
                <c:pt idx="27">
                  <c:v>554</c:v>
                </c:pt>
                <c:pt idx="28">
                  <c:v>556</c:v>
                </c:pt>
                <c:pt idx="29">
                  <c:v>558</c:v>
                </c:pt>
                <c:pt idx="30">
                  <c:v>560</c:v>
                </c:pt>
                <c:pt idx="31">
                  <c:v>562</c:v>
                </c:pt>
                <c:pt idx="32">
                  <c:v>564</c:v>
                </c:pt>
                <c:pt idx="33">
                  <c:v>566</c:v>
                </c:pt>
                <c:pt idx="34">
                  <c:v>568</c:v>
                </c:pt>
                <c:pt idx="35">
                  <c:v>570</c:v>
                </c:pt>
                <c:pt idx="36">
                  <c:v>572</c:v>
                </c:pt>
                <c:pt idx="37">
                  <c:v>574</c:v>
                </c:pt>
                <c:pt idx="38">
                  <c:v>576</c:v>
                </c:pt>
                <c:pt idx="39">
                  <c:v>578</c:v>
                </c:pt>
                <c:pt idx="40">
                  <c:v>580</c:v>
                </c:pt>
                <c:pt idx="41">
                  <c:v>582</c:v>
                </c:pt>
                <c:pt idx="42">
                  <c:v>584</c:v>
                </c:pt>
                <c:pt idx="43">
                  <c:v>586</c:v>
                </c:pt>
                <c:pt idx="44">
                  <c:v>588</c:v>
                </c:pt>
                <c:pt idx="45">
                  <c:v>590</c:v>
                </c:pt>
                <c:pt idx="46">
                  <c:v>592</c:v>
                </c:pt>
                <c:pt idx="47">
                  <c:v>594</c:v>
                </c:pt>
                <c:pt idx="48">
                  <c:v>596</c:v>
                </c:pt>
                <c:pt idx="49">
                  <c:v>598</c:v>
                </c:pt>
                <c:pt idx="50">
                  <c:v>600</c:v>
                </c:pt>
                <c:pt idx="51">
                  <c:v>602</c:v>
                </c:pt>
                <c:pt idx="52">
                  <c:v>604</c:v>
                </c:pt>
                <c:pt idx="53">
                  <c:v>606</c:v>
                </c:pt>
                <c:pt idx="54">
                  <c:v>608</c:v>
                </c:pt>
                <c:pt idx="55">
                  <c:v>610</c:v>
                </c:pt>
                <c:pt idx="56">
                  <c:v>612</c:v>
                </c:pt>
                <c:pt idx="57">
                  <c:v>614</c:v>
                </c:pt>
                <c:pt idx="58">
                  <c:v>616</c:v>
                </c:pt>
                <c:pt idx="59">
                  <c:v>618</c:v>
                </c:pt>
                <c:pt idx="60">
                  <c:v>620</c:v>
                </c:pt>
                <c:pt idx="61">
                  <c:v>622</c:v>
                </c:pt>
                <c:pt idx="62">
                  <c:v>624</c:v>
                </c:pt>
                <c:pt idx="63">
                  <c:v>626</c:v>
                </c:pt>
                <c:pt idx="64">
                  <c:v>628</c:v>
                </c:pt>
                <c:pt idx="65">
                  <c:v>630</c:v>
                </c:pt>
                <c:pt idx="66">
                  <c:v>632</c:v>
                </c:pt>
                <c:pt idx="67">
                  <c:v>634</c:v>
                </c:pt>
                <c:pt idx="68">
                  <c:v>636</c:v>
                </c:pt>
                <c:pt idx="69">
                  <c:v>638</c:v>
                </c:pt>
                <c:pt idx="70">
                  <c:v>640</c:v>
                </c:pt>
                <c:pt idx="71">
                  <c:v>642</c:v>
                </c:pt>
                <c:pt idx="72">
                  <c:v>644</c:v>
                </c:pt>
                <c:pt idx="73">
                  <c:v>646</c:v>
                </c:pt>
                <c:pt idx="74">
                  <c:v>648</c:v>
                </c:pt>
                <c:pt idx="75">
                  <c:v>650</c:v>
                </c:pt>
                <c:pt idx="76">
                  <c:v>652</c:v>
                </c:pt>
                <c:pt idx="77">
                  <c:v>654</c:v>
                </c:pt>
                <c:pt idx="78">
                  <c:v>656</c:v>
                </c:pt>
                <c:pt idx="79">
                  <c:v>658</c:v>
                </c:pt>
                <c:pt idx="80">
                  <c:v>660</c:v>
                </c:pt>
                <c:pt idx="81">
                  <c:v>662</c:v>
                </c:pt>
                <c:pt idx="82">
                  <c:v>664</c:v>
                </c:pt>
                <c:pt idx="83">
                  <c:v>666</c:v>
                </c:pt>
                <c:pt idx="84">
                  <c:v>668</c:v>
                </c:pt>
                <c:pt idx="85">
                  <c:v>670</c:v>
                </c:pt>
                <c:pt idx="86">
                  <c:v>672</c:v>
                </c:pt>
                <c:pt idx="87">
                  <c:v>674</c:v>
                </c:pt>
                <c:pt idx="88">
                  <c:v>676</c:v>
                </c:pt>
                <c:pt idx="89">
                  <c:v>678</c:v>
                </c:pt>
                <c:pt idx="90">
                  <c:v>680</c:v>
                </c:pt>
                <c:pt idx="91">
                  <c:v>682</c:v>
                </c:pt>
                <c:pt idx="92">
                  <c:v>684</c:v>
                </c:pt>
                <c:pt idx="93">
                  <c:v>686</c:v>
                </c:pt>
                <c:pt idx="94">
                  <c:v>688</c:v>
                </c:pt>
                <c:pt idx="95">
                  <c:v>690</c:v>
                </c:pt>
                <c:pt idx="96">
                  <c:v>692</c:v>
                </c:pt>
                <c:pt idx="97">
                  <c:v>694</c:v>
                </c:pt>
                <c:pt idx="98">
                  <c:v>696</c:v>
                </c:pt>
                <c:pt idx="99">
                  <c:v>698</c:v>
                </c:pt>
                <c:pt idx="100">
                  <c:v>700</c:v>
                </c:pt>
                <c:pt idx="101">
                  <c:v>702</c:v>
                </c:pt>
                <c:pt idx="102">
                  <c:v>704</c:v>
                </c:pt>
                <c:pt idx="103">
                  <c:v>706</c:v>
                </c:pt>
                <c:pt idx="104">
                  <c:v>708</c:v>
                </c:pt>
                <c:pt idx="105">
                  <c:v>710</c:v>
                </c:pt>
                <c:pt idx="106">
                  <c:v>712</c:v>
                </c:pt>
                <c:pt idx="107">
                  <c:v>714</c:v>
                </c:pt>
                <c:pt idx="108">
                  <c:v>716</c:v>
                </c:pt>
                <c:pt idx="109">
                  <c:v>718</c:v>
                </c:pt>
                <c:pt idx="110">
                  <c:v>720</c:v>
                </c:pt>
                <c:pt idx="111">
                  <c:v>722</c:v>
                </c:pt>
                <c:pt idx="112">
                  <c:v>724</c:v>
                </c:pt>
                <c:pt idx="113">
                  <c:v>726</c:v>
                </c:pt>
                <c:pt idx="114">
                  <c:v>728</c:v>
                </c:pt>
                <c:pt idx="115">
                  <c:v>730</c:v>
                </c:pt>
                <c:pt idx="116">
                  <c:v>732</c:v>
                </c:pt>
                <c:pt idx="117">
                  <c:v>734</c:v>
                </c:pt>
                <c:pt idx="118">
                  <c:v>736</c:v>
                </c:pt>
                <c:pt idx="119">
                  <c:v>738</c:v>
                </c:pt>
                <c:pt idx="120">
                  <c:v>740</c:v>
                </c:pt>
                <c:pt idx="121">
                  <c:v>742</c:v>
                </c:pt>
                <c:pt idx="122">
                  <c:v>744</c:v>
                </c:pt>
                <c:pt idx="123">
                  <c:v>746</c:v>
                </c:pt>
                <c:pt idx="124">
                  <c:v>748</c:v>
                </c:pt>
                <c:pt idx="125">
                  <c:v>750</c:v>
                </c:pt>
                <c:pt idx="126">
                  <c:v>752</c:v>
                </c:pt>
                <c:pt idx="127">
                  <c:v>754</c:v>
                </c:pt>
                <c:pt idx="128">
                  <c:v>756</c:v>
                </c:pt>
                <c:pt idx="129">
                  <c:v>758</c:v>
                </c:pt>
                <c:pt idx="130">
                  <c:v>760</c:v>
                </c:pt>
                <c:pt idx="131">
                  <c:v>762</c:v>
                </c:pt>
                <c:pt idx="132">
                  <c:v>764</c:v>
                </c:pt>
                <c:pt idx="133">
                  <c:v>766</c:v>
                </c:pt>
                <c:pt idx="134">
                  <c:v>768</c:v>
                </c:pt>
                <c:pt idx="135">
                  <c:v>770</c:v>
                </c:pt>
                <c:pt idx="136">
                  <c:v>772</c:v>
                </c:pt>
                <c:pt idx="137">
                  <c:v>774</c:v>
                </c:pt>
                <c:pt idx="138">
                  <c:v>776</c:v>
                </c:pt>
                <c:pt idx="139">
                  <c:v>778</c:v>
                </c:pt>
                <c:pt idx="140">
                  <c:v>780</c:v>
                </c:pt>
                <c:pt idx="141">
                  <c:v>782</c:v>
                </c:pt>
                <c:pt idx="142">
                  <c:v>784</c:v>
                </c:pt>
                <c:pt idx="143">
                  <c:v>786</c:v>
                </c:pt>
                <c:pt idx="144">
                  <c:v>788</c:v>
                </c:pt>
                <c:pt idx="145">
                  <c:v>790</c:v>
                </c:pt>
                <c:pt idx="146">
                  <c:v>792</c:v>
                </c:pt>
                <c:pt idx="147">
                  <c:v>794</c:v>
                </c:pt>
                <c:pt idx="148">
                  <c:v>796</c:v>
                </c:pt>
                <c:pt idx="149">
                  <c:v>798</c:v>
                </c:pt>
                <c:pt idx="150">
                  <c:v>800</c:v>
                </c:pt>
                <c:pt idx="151">
                  <c:v>802</c:v>
                </c:pt>
                <c:pt idx="152">
                  <c:v>804</c:v>
                </c:pt>
                <c:pt idx="153">
                  <c:v>806</c:v>
                </c:pt>
                <c:pt idx="154">
                  <c:v>808</c:v>
                </c:pt>
                <c:pt idx="155">
                  <c:v>810</c:v>
                </c:pt>
                <c:pt idx="156">
                  <c:v>812</c:v>
                </c:pt>
                <c:pt idx="157">
                  <c:v>814</c:v>
                </c:pt>
                <c:pt idx="158">
                  <c:v>816</c:v>
                </c:pt>
                <c:pt idx="159">
                  <c:v>818</c:v>
                </c:pt>
                <c:pt idx="160">
                  <c:v>820</c:v>
                </c:pt>
                <c:pt idx="161">
                  <c:v>822</c:v>
                </c:pt>
                <c:pt idx="162">
                  <c:v>824</c:v>
                </c:pt>
                <c:pt idx="163">
                  <c:v>826</c:v>
                </c:pt>
                <c:pt idx="164">
                  <c:v>828</c:v>
                </c:pt>
                <c:pt idx="165">
                  <c:v>830</c:v>
                </c:pt>
                <c:pt idx="166">
                  <c:v>832</c:v>
                </c:pt>
                <c:pt idx="167">
                  <c:v>834</c:v>
                </c:pt>
                <c:pt idx="168">
                  <c:v>836</c:v>
                </c:pt>
                <c:pt idx="169">
                  <c:v>838</c:v>
                </c:pt>
                <c:pt idx="170">
                  <c:v>840</c:v>
                </c:pt>
                <c:pt idx="171">
                  <c:v>842</c:v>
                </c:pt>
                <c:pt idx="172">
                  <c:v>844</c:v>
                </c:pt>
                <c:pt idx="173">
                  <c:v>846</c:v>
                </c:pt>
                <c:pt idx="174">
                  <c:v>848</c:v>
                </c:pt>
                <c:pt idx="175">
                  <c:v>850</c:v>
                </c:pt>
                <c:pt idx="176">
                  <c:v>852</c:v>
                </c:pt>
                <c:pt idx="177">
                  <c:v>854</c:v>
                </c:pt>
                <c:pt idx="178">
                  <c:v>856</c:v>
                </c:pt>
                <c:pt idx="179">
                  <c:v>858</c:v>
                </c:pt>
                <c:pt idx="180">
                  <c:v>860</c:v>
                </c:pt>
                <c:pt idx="181">
                  <c:v>862</c:v>
                </c:pt>
                <c:pt idx="182">
                  <c:v>864</c:v>
                </c:pt>
                <c:pt idx="183">
                  <c:v>866</c:v>
                </c:pt>
                <c:pt idx="184">
                  <c:v>868</c:v>
                </c:pt>
                <c:pt idx="185">
                  <c:v>870</c:v>
                </c:pt>
                <c:pt idx="186">
                  <c:v>872</c:v>
                </c:pt>
                <c:pt idx="187">
                  <c:v>874</c:v>
                </c:pt>
                <c:pt idx="188">
                  <c:v>876</c:v>
                </c:pt>
                <c:pt idx="189">
                  <c:v>878</c:v>
                </c:pt>
                <c:pt idx="190">
                  <c:v>880</c:v>
                </c:pt>
                <c:pt idx="191">
                  <c:v>882</c:v>
                </c:pt>
                <c:pt idx="192">
                  <c:v>884</c:v>
                </c:pt>
                <c:pt idx="193">
                  <c:v>886</c:v>
                </c:pt>
                <c:pt idx="194">
                  <c:v>888</c:v>
                </c:pt>
                <c:pt idx="195">
                  <c:v>890</c:v>
                </c:pt>
                <c:pt idx="196">
                  <c:v>892</c:v>
                </c:pt>
                <c:pt idx="197">
                  <c:v>894</c:v>
                </c:pt>
                <c:pt idx="198">
                  <c:v>896</c:v>
                </c:pt>
                <c:pt idx="199">
                  <c:v>898</c:v>
                </c:pt>
                <c:pt idx="200">
                  <c:v>900</c:v>
                </c:pt>
                <c:pt idx="201">
                  <c:v>902</c:v>
                </c:pt>
                <c:pt idx="202">
                  <c:v>904</c:v>
                </c:pt>
                <c:pt idx="203">
                  <c:v>906</c:v>
                </c:pt>
                <c:pt idx="204">
                  <c:v>908</c:v>
                </c:pt>
                <c:pt idx="205">
                  <c:v>910</c:v>
                </c:pt>
                <c:pt idx="206">
                  <c:v>912</c:v>
                </c:pt>
                <c:pt idx="207">
                  <c:v>914</c:v>
                </c:pt>
                <c:pt idx="208">
                  <c:v>916</c:v>
                </c:pt>
                <c:pt idx="209">
                  <c:v>918</c:v>
                </c:pt>
                <c:pt idx="210">
                  <c:v>920</c:v>
                </c:pt>
                <c:pt idx="211">
                  <c:v>922</c:v>
                </c:pt>
                <c:pt idx="212">
                  <c:v>924</c:v>
                </c:pt>
                <c:pt idx="213">
                  <c:v>926</c:v>
                </c:pt>
                <c:pt idx="214">
                  <c:v>928</c:v>
                </c:pt>
                <c:pt idx="215">
                  <c:v>930</c:v>
                </c:pt>
                <c:pt idx="216">
                  <c:v>932</c:v>
                </c:pt>
                <c:pt idx="217">
                  <c:v>934</c:v>
                </c:pt>
                <c:pt idx="218">
                  <c:v>936</c:v>
                </c:pt>
                <c:pt idx="219">
                  <c:v>938</c:v>
                </c:pt>
                <c:pt idx="220">
                  <c:v>940</c:v>
                </c:pt>
                <c:pt idx="221">
                  <c:v>942</c:v>
                </c:pt>
                <c:pt idx="222">
                  <c:v>944</c:v>
                </c:pt>
                <c:pt idx="223">
                  <c:v>946</c:v>
                </c:pt>
                <c:pt idx="224">
                  <c:v>948</c:v>
                </c:pt>
                <c:pt idx="225">
                  <c:v>950</c:v>
                </c:pt>
                <c:pt idx="226">
                  <c:v>952</c:v>
                </c:pt>
                <c:pt idx="227">
                  <c:v>954</c:v>
                </c:pt>
                <c:pt idx="228">
                  <c:v>956</c:v>
                </c:pt>
                <c:pt idx="229">
                  <c:v>958</c:v>
                </c:pt>
                <c:pt idx="230">
                  <c:v>960</c:v>
                </c:pt>
                <c:pt idx="231">
                  <c:v>962</c:v>
                </c:pt>
                <c:pt idx="232">
                  <c:v>964</c:v>
                </c:pt>
                <c:pt idx="233">
                  <c:v>966</c:v>
                </c:pt>
                <c:pt idx="234">
                  <c:v>968</c:v>
                </c:pt>
                <c:pt idx="235">
                  <c:v>970</c:v>
                </c:pt>
                <c:pt idx="236">
                  <c:v>972</c:v>
                </c:pt>
                <c:pt idx="237">
                  <c:v>974</c:v>
                </c:pt>
                <c:pt idx="238">
                  <c:v>976</c:v>
                </c:pt>
                <c:pt idx="239">
                  <c:v>978</c:v>
                </c:pt>
                <c:pt idx="240">
                  <c:v>980</c:v>
                </c:pt>
                <c:pt idx="241">
                  <c:v>982</c:v>
                </c:pt>
                <c:pt idx="242">
                  <c:v>984</c:v>
                </c:pt>
                <c:pt idx="243">
                  <c:v>986</c:v>
                </c:pt>
                <c:pt idx="244">
                  <c:v>988</c:v>
                </c:pt>
                <c:pt idx="245">
                  <c:v>990</c:v>
                </c:pt>
                <c:pt idx="246">
                  <c:v>992</c:v>
                </c:pt>
                <c:pt idx="247">
                  <c:v>994</c:v>
                </c:pt>
                <c:pt idx="248">
                  <c:v>996</c:v>
                </c:pt>
                <c:pt idx="249">
                  <c:v>998</c:v>
                </c:pt>
                <c:pt idx="250">
                  <c:v>1000</c:v>
                </c:pt>
                <c:pt idx="251">
                  <c:v>1002</c:v>
                </c:pt>
                <c:pt idx="252">
                  <c:v>1004</c:v>
                </c:pt>
                <c:pt idx="253">
                  <c:v>1006</c:v>
                </c:pt>
                <c:pt idx="254">
                  <c:v>1008</c:v>
                </c:pt>
                <c:pt idx="255">
                  <c:v>1010</c:v>
                </c:pt>
                <c:pt idx="256">
                  <c:v>1012</c:v>
                </c:pt>
                <c:pt idx="257">
                  <c:v>1014</c:v>
                </c:pt>
                <c:pt idx="258">
                  <c:v>1016</c:v>
                </c:pt>
                <c:pt idx="259">
                  <c:v>1018</c:v>
                </c:pt>
                <c:pt idx="260">
                  <c:v>1020</c:v>
                </c:pt>
                <c:pt idx="261">
                  <c:v>1022</c:v>
                </c:pt>
                <c:pt idx="262">
                  <c:v>1024</c:v>
                </c:pt>
                <c:pt idx="263">
                  <c:v>1026</c:v>
                </c:pt>
                <c:pt idx="264">
                  <c:v>1028</c:v>
                </c:pt>
                <c:pt idx="265">
                  <c:v>1030</c:v>
                </c:pt>
                <c:pt idx="266">
                  <c:v>1032</c:v>
                </c:pt>
                <c:pt idx="267">
                  <c:v>1034</c:v>
                </c:pt>
                <c:pt idx="268">
                  <c:v>1036</c:v>
                </c:pt>
                <c:pt idx="269">
                  <c:v>1038</c:v>
                </c:pt>
                <c:pt idx="270">
                  <c:v>1040</c:v>
                </c:pt>
                <c:pt idx="271">
                  <c:v>1042</c:v>
                </c:pt>
                <c:pt idx="272">
                  <c:v>1044</c:v>
                </c:pt>
                <c:pt idx="273">
                  <c:v>1046</c:v>
                </c:pt>
                <c:pt idx="274">
                  <c:v>1048</c:v>
                </c:pt>
                <c:pt idx="275">
                  <c:v>1050</c:v>
                </c:pt>
                <c:pt idx="276">
                  <c:v>1052</c:v>
                </c:pt>
                <c:pt idx="277">
                  <c:v>1054</c:v>
                </c:pt>
                <c:pt idx="278">
                  <c:v>1056</c:v>
                </c:pt>
                <c:pt idx="279">
                  <c:v>1058</c:v>
                </c:pt>
                <c:pt idx="280">
                  <c:v>1060</c:v>
                </c:pt>
                <c:pt idx="281">
                  <c:v>1062</c:v>
                </c:pt>
                <c:pt idx="282">
                  <c:v>1064</c:v>
                </c:pt>
                <c:pt idx="283">
                  <c:v>1066</c:v>
                </c:pt>
                <c:pt idx="284">
                  <c:v>1068</c:v>
                </c:pt>
                <c:pt idx="285">
                  <c:v>1070</c:v>
                </c:pt>
                <c:pt idx="286">
                  <c:v>1072</c:v>
                </c:pt>
                <c:pt idx="287">
                  <c:v>1074</c:v>
                </c:pt>
                <c:pt idx="288">
                  <c:v>1076</c:v>
                </c:pt>
                <c:pt idx="289">
                  <c:v>1078</c:v>
                </c:pt>
                <c:pt idx="290">
                  <c:v>1080</c:v>
                </c:pt>
                <c:pt idx="291">
                  <c:v>1082</c:v>
                </c:pt>
                <c:pt idx="292">
                  <c:v>1084</c:v>
                </c:pt>
                <c:pt idx="293">
                  <c:v>1086</c:v>
                </c:pt>
                <c:pt idx="294">
                  <c:v>1088</c:v>
                </c:pt>
                <c:pt idx="295">
                  <c:v>1090</c:v>
                </c:pt>
                <c:pt idx="296">
                  <c:v>1092</c:v>
                </c:pt>
                <c:pt idx="297">
                  <c:v>1094</c:v>
                </c:pt>
                <c:pt idx="298">
                  <c:v>1096</c:v>
                </c:pt>
                <c:pt idx="299">
                  <c:v>1098</c:v>
                </c:pt>
                <c:pt idx="300">
                  <c:v>1100</c:v>
                </c:pt>
                <c:pt idx="301">
                  <c:v>1102</c:v>
                </c:pt>
                <c:pt idx="302">
                  <c:v>1104</c:v>
                </c:pt>
                <c:pt idx="303">
                  <c:v>1106</c:v>
                </c:pt>
                <c:pt idx="304">
                  <c:v>1108</c:v>
                </c:pt>
                <c:pt idx="305">
                  <c:v>1110</c:v>
                </c:pt>
                <c:pt idx="306">
                  <c:v>1112</c:v>
                </c:pt>
                <c:pt idx="307">
                  <c:v>1114</c:v>
                </c:pt>
                <c:pt idx="308">
                  <c:v>1116</c:v>
                </c:pt>
                <c:pt idx="309">
                  <c:v>1118</c:v>
                </c:pt>
                <c:pt idx="310">
                  <c:v>1120</c:v>
                </c:pt>
                <c:pt idx="311">
                  <c:v>1122</c:v>
                </c:pt>
                <c:pt idx="312">
                  <c:v>1124</c:v>
                </c:pt>
                <c:pt idx="313">
                  <c:v>1126</c:v>
                </c:pt>
                <c:pt idx="314">
                  <c:v>1128</c:v>
                </c:pt>
                <c:pt idx="315">
                  <c:v>1130</c:v>
                </c:pt>
                <c:pt idx="316">
                  <c:v>1132</c:v>
                </c:pt>
                <c:pt idx="317">
                  <c:v>1134</c:v>
                </c:pt>
                <c:pt idx="318">
                  <c:v>1136</c:v>
                </c:pt>
                <c:pt idx="319">
                  <c:v>1138</c:v>
                </c:pt>
                <c:pt idx="320">
                  <c:v>1140</c:v>
                </c:pt>
                <c:pt idx="321">
                  <c:v>1142</c:v>
                </c:pt>
                <c:pt idx="322">
                  <c:v>1144</c:v>
                </c:pt>
                <c:pt idx="323">
                  <c:v>1146</c:v>
                </c:pt>
                <c:pt idx="324">
                  <c:v>1148</c:v>
                </c:pt>
                <c:pt idx="325">
                  <c:v>1150</c:v>
                </c:pt>
                <c:pt idx="326">
                  <c:v>1152</c:v>
                </c:pt>
                <c:pt idx="327">
                  <c:v>1154</c:v>
                </c:pt>
                <c:pt idx="328">
                  <c:v>1156</c:v>
                </c:pt>
                <c:pt idx="329">
                  <c:v>1158</c:v>
                </c:pt>
                <c:pt idx="330">
                  <c:v>1160</c:v>
                </c:pt>
                <c:pt idx="331">
                  <c:v>1162</c:v>
                </c:pt>
                <c:pt idx="332">
                  <c:v>1164</c:v>
                </c:pt>
                <c:pt idx="333">
                  <c:v>1166</c:v>
                </c:pt>
                <c:pt idx="334">
                  <c:v>1168</c:v>
                </c:pt>
                <c:pt idx="335">
                  <c:v>1170</c:v>
                </c:pt>
                <c:pt idx="336">
                  <c:v>1172</c:v>
                </c:pt>
                <c:pt idx="337">
                  <c:v>1174</c:v>
                </c:pt>
                <c:pt idx="338">
                  <c:v>1176</c:v>
                </c:pt>
                <c:pt idx="339">
                  <c:v>1178</c:v>
                </c:pt>
                <c:pt idx="340">
                  <c:v>1180</c:v>
                </c:pt>
                <c:pt idx="341">
                  <c:v>1182</c:v>
                </c:pt>
                <c:pt idx="342">
                  <c:v>1184</c:v>
                </c:pt>
                <c:pt idx="343">
                  <c:v>1186</c:v>
                </c:pt>
                <c:pt idx="344">
                  <c:v>1188</c:v>
                </c:pt>
                <c:pt idx="345">
                  <c:v>1190</c:v>
                </c:pt>
                <c:pt idx="346">
                  <c:v>1192</c:v>
                </c:pt>
                <c:pt idx="347">
                  <c:v>1194</c:v>
                </c:pt>
                <c:pt idx="348">
                  <c:v>1196</c:v>
                </c:pt>
                <c:pt idx="349">
                  <c:v>1198</c:v>
                </c:pt>
                <c:pt idx="350">
                  <c:v>1200</c:v>
                </c:pt>
                <c:pt idx="351">
                  <c:v>1202</c:v>
                </c:pt>
                <c:pt idx="352">
                  <c:v>1204</c:v>
                </c:pt>
                <c:pt idx="353">
                  <c:v>1206</c:v>
                </c:pt>
                <c:pt idx="354">
                  <c:v>1208</c:v>
                </c:pt>
                <c:pt idx="355">
                  <c:v>1210</c:v>
                </c:pt>
                <c:pt idx="356">
                  <c:v>1212</c:v>
                </c:pt>
                <c:pt idx="357">
                  <c:v>1214</c:v>
                </c:pt>
                <c:pt idx="358">
                  <c:v>1216</c:v>
                </c:pt>
                <c:pt idx="359">
                  <c:v>1218</c:v>
                </c:pt>
                <c:pt idx="360">
                  <c:v>1220</c:v>
                </c:pt>
                <c:pt idx="361">
                  <c:v>1222</c:v>
                </c:pt>
                <c:pt idx="362">
                  <c:v>1224</c:v>
                </c:pt>
                <c:pt idx="363">
                  <c:v>1226</c:v>
                </c:pt>
                <c:pt idx="364">
                  <c:v>1228</c:v>
                </c:pt>
                <c:pt idx="365">
                  <c:v>1230</c:v>
                </c:pt>
                <c:pt idx="366">
                  <c:v>1232</c:v>
                </c:pt>
                <c:pt idx="367">
                  <c:v>1234</c:v>
                </c:pt>
                <c:pt idx="368">
                  <c:v>1236</c:v>
                </c:pt>
                <c:pt idx="369">
                  <c:v>1238</c:v>
                </c:pt>
                <c:pt idx="370">
                  <c:v>1240</c:v>
                </c:pt>
                <c:pt idx="371">
                  <c:v>1242</c:v>
                </c:pt>
                <c:pt idx="372">
                  <c:v>1244</c:v>
                </c:pt>
                <c:pt idx="373">
                  <c:v>1246</c:v>
                </c:pt>
                <c:pt idx="374">
                  <c:v>1248</c:v>
                </c:pt>
                <c:pt idx="375">
                  <c:v>1250</c:v>
                </c:pt>
                <c:pt idx="376">
                  <c:v>1252</c:v>
                </c:pt>
                <c:pt idx="377">
                  <c:v>1254</c:v>
                </c:pt>
                <c:pt idx="378">
                  <c:v>1256</c:v>
                </c:pt>
                <c:pt idx="379">
                  <c:v>1258</c:v>
                </c:pt>
                <c:pt idx="380">
                  <c:v>1260</c:v>
                </c:pt>
                <c:pt idx="381">
                  <c:v>1262</c:v>
                </c:pt>
                <c:pt idx="382">
                  <c:v>1264</c:v>
                </c:pt>
                <c:pt idx="383">
                  <c:v>1266</c:v>
                </c:pt>
                <c:pt idx="384">
                  <c:v>1268</c:v>
                </c:pt>
                <c:pt idx="385">
                  <c:v>1270</c:v>
                </c:pt>
                <c:pt idx="386">
                  <c:v>1272</c:v>
                </c:pt>
                <c:pt idx="387">
                  <c:v>1274</c:v>
                </c:pt>
                <c:pt idx="388">
                  <c:v>1276</c:v>
                </c:pt>
                <c:pt idx="389">
                  <c:v>1278</c:v>
                </c:pt>
                <c:pt idx="390">
                  <c:v>1280</c:v>
                </c:pt>
                <c:pt idx="391">
                  <c:v>1282</c:v>
                </c:pt>
                <c:pt idx="392">
                  <c:v>1284</c:v>
                </c:pt>
                <c:pt idx="393">
                  <c:v>1286</c:v>
                </c:pt>
                <c:pt idx="394">
                  <c:v>1288</c:v>
                </c:pt>
                <c:pt idx="395">
                  <c:v>1290</c:v>
                </c:pt>
                <c:pt idx="396">
                  <c:v>1292</c:v>
                </c:pt>
                <c:pt idx="397">
                  <c:v>1294</c:v>
                </c:pt>
                <c:pt idx="398">
                  <c:v>1296</c:v>
                </c:pt>
                <c:pt idx="399">
                  <c:v>1298</c:v>
                </c:pt>
                <c:pt idx="400">
                  <c:v>1300</c:v>
                </c:pt>
                <c:pt idx="401">
                  <c:v>1302</c:v>
                </c:pt>
                <c:pt idx="402">
                  <c:v>1304</c:v>
                </c:pt>
                <c:pt idx="403">
                  <c:v>1306</c:v>
                </c:pt>
                <c:pt idx="404">
                  <c:v>1308</c:v>
                </c:pt>
                <c:pt idx="405">
                  <c:v>1310</c:v>
                </c:pt>
                <c:pt idx="406">
                  <c:v>1312</c:v>
                </c:pt>
                <c:pt idx="407">
                  <c:v>1314</c:v>
                </c:pt>
                <c:pt idx="408">
                  <c:v>1316</c:v>
                </c:pt>
                <c:pt idx="409">
                  <c:v>1318</c:v>
                </c:pt>
                <c:pt idx="410">
                  <c:v>1320</c:v>
                </c:pt>
                <c:pt idx="411">
                  <c:v>1322</c:v>
                </c:pt>
                <c:pt idx="412">
                  <c:v>1324</c:v>
                </c:pt>
                <c:pt idx="413">
                  <c:v>1326</c:v>
                </c:pt>
                <c:pt idx="414">
                  <c:v>1328</c:v>
                </c:pt>
                <c:pt idx="415">
                  <c:v>1330</c:v>
                </c:pt>
                <c:pt idx="416">
                  <c:v>1332</c:v>
                </c:pt>
                <c:pt idx="417">
                  <c:v>1334</c:v>
                </c:pt>
                <c:pt idx="418">
                  <c:v>1336</c:v>
                </c:pt>
                <c:pt idx="419">
                  <c:v>1338</c:v>
                </c:pt>
                <c:pt idx="420">
                  <c:v>1340</c:v>
                </c:pt>
                <c:pt idx="421">
                  <c:v>1342</c:v>
                </c:pt>
                <c:pt idx="422">
                  <c:v>1344</c:v>
                </c:pt>
                <c:pt idx="423">
                  <c:v>1346</c:v>
                </c:pt>
                <c:pt idx="424">
                  <c:v>1348</c:v>
                </c:pt>
                <c:pt idx="425">
                  <c:v>1350</c:v>
                </c:pt>
                <c:pt idx="426">
                  <c:v>1352</c:v>
                </c:pt>
                <c:pt idx="427">
                  <c:v>1354</c:v>
                </c:pt>
                <c:pt idx="428">
                  <c:v>1356</c:v>
                </c:pt>
                <c:pt idx="429">
                  <c:v>1358</c:v>
                </c:pt>
                <c:pt idx="430">
                  <c:v>1360</c:v>
                </c:pt>
                <c:pt idx="431">
                  <c:v>1362</c:v>
                </c:pt>
                <c:pt idx="432">
                  <c:v>1364</c:v>
                </c:pt>
                <c:pt idx="433">
                  <c:v>1366</c:v>
                </c:pt>
                <c:pt idx="434">
                  <c:v>1368</c:v>
                </c:pt>
                <c:pt idx="435">
                  <c:v>1370</c:v>
                </c:pt>
                <c:pt idx="436">
                  <c:v>1372</c:v>
                </c:pt>
                <c:pt idx="437">
                  <c:v>1374</c:v>
                </c:pt>
                <c:pt idx="438">
                  <c:v>1376</c:v>
                </c:pt>
                <c:pt idx="439">
                  <c:v>1378</c:v>
                </c:pt>
                <c:pt idx="440">
                  <c:v>1380</c:v>
                </c:pt>
                <c:pt idx="441">
                  <c:v>1382</c:v>
                </c:pt>
                <c:pt idx="442">
                  <c:v>1384</c:v>
                </c:pt>
                <c:pt idx="443">
                  <c:v>1386</c:v>
                </c:pt>
                <c:pt idx="444">
                  <c:v>1388</c:v>
                </c:pt>
                <c:pt idx="445">
                  <c:v>1390</c:v>
                </c:pt>
                <c:pt idx="446">
                  <c:v>1392</c:v>
                </c:pt>
                <c:pt idx="447">
                  <c:v>1394</c:v>
                </c:pt>
                <c:pt idx="448">
                  <c:v>1396</c:v>
                </c:pt>
                <c:pt idx="449">
                  <c:v>1398</c:v>
                </c:pt>
                <c:pt idx="450">
                  <c:v>1400</c:v>
                </c:pt>
                <c:pt idx="451">
                  <c:v>1402</c:v>
                </c:pt>
                <c:pt idx="452">
                  <c:v>1404</c:v>
                </c:pt>
                <c:pt idx="453">
                  <c:v>1406</c:v>
                </c:pt>
                <c:pt idx="454">
                  <c:v>1408</c:v>
                </c:pt>
                <c:pt idx="455">
                  <c:v>1410</c:v>
                </c:pt>
                <c:pt idx="456">
                  <c:v>1412</c:v>
                </c:pt>
                <c:pt idx="457">
                  <c:v>1414</c:v>
                </c:pt>
                <c:pt idx="458">
                  <c:v>1416</c:v>
                </c:pt>
                <c:pt idx="459">
                  <c:v>1418</c:v>
                </c:pt>
                <c:pt idx="460">
                  <c:v>1420</c:v>
                </c:pt>
                <c:pt idx="461">
                  <c:v>1422</c:v>
                </c:pt>
                <c:pt idx="462">
                  <c:v>1424</c:v>
                </c:pt>
                <c:pt idx="463">
                  <c:v>1426</c:v>
                </c:pt>
                <c:pt idx="464">
                  <c:v>1428</c:v>
                </c:pt>
                <c:pt idx="465">
                  <c:v>1430</c:v>
                </c:pt>
                <c:pt idx="466">
                  <c:v>1432</c:v>
                </c:pt>
                <c:pt idx="467">
                  <c:v>1434</c:v>
                </c:pt>
                <c:pt idx="468">
                  <c:v>1436</c:v>
                </c:pt>
                <c:pt idx="469">
                  <c:v>1438</c:v>
                </c:pt>
                <c:pt idx="470">
                  <c:v>1440</c:v>
                </c:pt>
                <c:pt idx="471">
                  <c:v>1442</c:v>
                </c:pt>
                <c:pt idx="472">
                  <c:v>1444</c:v>
                </c:pt>
                <c:pt idx="473">
                  <c:v>1446</c:v>
                </c:pt>
                <c:pt idx="474">
                  <c:v>1448</c:v>
                </c:pt>
                <c:pt idx="475">
                  <c:v>1450</c:v>
                </c:pt>
                <c:pt idx="476">
                  <c:v>1452</c:v>
                </c:pt>
                <c:pt idx="477">
                  <c:v>1454</c:v>
                </c:pt>
                <c:pt idx="478">
                  <c:v>1456</c:v>
                </c:pt>
                <c:pt idx="479">
                  <c:v>1458</c:v>
                </c:pt>
                <c:pt idx="480">
                  <c:v>1460</c:v>
                </c:pt>
                <c:pt idx="481">
                  <c:v>1462</c:v>
                </c:pt>
                <c:pt idx="482">
                  <c:v>1464</c:v>
                </c:pt>
                <c:pt idx="483">
                  <c:v>1466</c:v>
                </c:pt>
                <c:pt idx="484">
                  <c:v>1468</c:v>
                </c:pt>
                <c:pt idx="485">
                  <c:v>1470</c:v>
                </c:pt>
                <c:pt idx="486">
                  <c:v>1472</c:v>
                </c:pt>
                <c:pt idx="487">
                  <c:v>1474</c:v>
                </c:pt>
                <c:pt idx="488">
                  <c:v>1476</c:v>
                </c:pt>
                <c:pt idx="489">
                  <c:v>1478</c:v>
                </c:pt>
                <c:pt idx="490">
                  <c:v>1480</c:v>
                </c:pt>
                <c:pt idx="491">
                  <c:v>1482</c:v>
                </c:pt>
                <c:pt idx="492">
                  <c:v>1484</c:v>
                </c:pt>
                <c:pt idx="493">
                  <c:v>1486</c:v>
                </c:pt>
                <c:pt idx="494">
                  <c:v>1488</c:v>
                </c:pt>
                <c:pt idx="495">
                  <c:v>1490</c:v>
                </c:pt>
                <c:pt idx="496">
                  <c:v>1492</c:v>
                </c:pt>
                <c:pt idx="497">
                  <c:v>1494</c:v>
                </c:pt>
                <c:pt idx="498">
                  <c:v>1496</c:v>
                </c:pt>
                <c:pt idx="499">
                  <c:v>1498</c:v>
                </c:pt>
                <c:pt idx="500">
                  <c:v>1500</c:v>
                </c:pt>
                <c:pt idx="501">
                  <c:v>1502</c:v>
                </c:pt>
                <c:pt idx="502">
                  <c:v>1504</c:v>
                </c:pt>
                <c:pt idx="503">
                  <c:v>1506</c:v>
                </c:pt>
                <c:pt idx="504">
                  <c:v>1508</c:v>
                </c:pt>
                <c:pt idx="505">
                  <c:v>1510</c:v>
                </c:pt>
                <c:pt idx="506">
                  <c:v>1512</c:v>
                </c:pt>
                <c:pt idx="507">
                  <c:v>1514</c:v>
                </c:pt>
                <c:pt idx="508">
                  <c:v>1516</c:v>
                </c:pt>
                <c:pt idx="509">
                  <c:v>1518</c:v>
                </c:pt>
                <c:pt idx="510">
                  <c:v>1520</c:v>
                </c:pt>
                <c:pt idx="511">
                  <c:v>1522</c:v>
                </c:pt>
                <c:pt idx="512">
                  <c:v>1524</c:v>
                </c:pt>
                <c:pt idx="513">
                  <c:v>1526</c:v>
                </c:pt>
                <c:pt idx="514">
                  <c:v>1528</c:v>
                </c:pt>
                <c:pt idx="515">
                  <c:v>1530</c:v>
                </c:pt>
                <c:pt idx="516">
                  <c:v>1532</c:v>
                </c:pt>
                <c:pt idx="517">
                  <c:v>1534</c:v>
                </c:pt>
                <c:pt idx="518">
                  <c:v>1536</c:v>
                </c:pt>
                <c:pt idx="519">
                  <c:v>1538</c:v>
                </c:pt>
                <c:pt idx="520">
                  <c:v>1540</c:v>
                </c:pt>
                <c:pt idx="521">
                  <c:v>1542</c:v>
                </c:pt>
                <c:pt idx="522">
                  <c:v>1544</c:v>
                </c:pt>
                <c:pt idx="523">
                  <c:v>1546</c:v>
                </c:pt>
                <c:pt idx="524">
                  <c:v>1548</c:v>
                </c:pt>
                <c:pt idx="525">
                  <c:v>1550</c:v>
                </c:pt>
                <c:pt idx="526">
                  <c:v>1552</c:v>
                </c:pt>
                <c:pt idx="527">
                  <c:v>1554</c:v>
                </c:pt>
                <c:pt idx="528">
                  <c:v>1556</c:v>
                </c:pt>
                <c:pt idx="529">
                  <c:v>1558</c:v>
                </c:pt>
                <c:pt idx="530">
                  <c:v>1560</c:v>
                </c:pt>
                <c:pt idx="531">
                  <c:v>1562</c:v>
                </c:pt>
                <c:pt idx="532">
                  <c:v>1564</c:v>
                </c:pt>
                <c:pt idx="533">
                  <c:v>1566</c:v>
                </c:pt>
                <c:pt idx="534">
                  <c:v>1568</c:v>
                </c:pt>
                <c:pt idx="535">
                  <c:v>1570</c:v>
                </c:pt>
                <c:pt idx="536">
                  <c:v>1572</c:v>
                </c:pt>
                <c:pt idx="537">
                  <c:v>1574</c:v>
                </c:pt>
                <c:pt idx="538">
                  <c:v>1576</c:v>
                </c:pt>
                <c:pt idx="539">
                  <c:v>1578</c:v>
                </c:pt>
                <c:pt idx="540">
                  <c:v>1580</c:v>
                </c:pt>
                <c:pt idx="541">
                  <c:v>1582</c:v>
                </c:pt>
                <c:pt idx="542">
                  <c:v>1584</c:v>
                </c:pt>
                <c:pt idx="543">
                  <c:v>1586</c:v>
                </c:pt>
                <c:pt idx="544">
                  <c:v>1588</c:v>
                </c:pt>
                <c:pt idx="545">
                  <c:v>1590</c:v>
                </c:pt>
                <c:pt idx="546">
                  <c:v>1592</c:v>
                </c:pt>
                <c:pt idx="547">
                  <c:v>1594</c:v>
                </c:pt>
                <c:pt idx="548">
                  <c:v>1596</c:v>
                </c:pt>
                <c:pt idx="549">
                  <c:v>1598</c:v>
                </c:pt>
                <c:pt idx="550">
                  <c:v>1600</c:v>
                </c:pt>
                <c:pt idx="551">
                  <c:v>1602</c:v>
                </c:pt>
                <c:pt idx="552">
                  <c:v>1604</c:v>
                </c:pt>
                <c:pt idx="553">
                  <c:v>1606</c:v>
                </c:pt>
                <c:pt idx="554">
                  <c:v>1608</c:v>
                </c:pt>
                <c:pt idx="555">
                  <c:v>1610</c:v>
                </c:pt>
                <c:pt idx="556">
                  <c:v>1612</c:v>
                </c:pt>
                <c:pt idx="557">
                  <c:v>1614</c:v>
                </c:pt>
                <c:pt idx="558">
                  <c:v>1616</c:v>
                </c:pt>
                <c:pt idx="559">
                  <c:v>1618</c:v>
                </c:pt>
                <c:pt idx="560">
                  <c:v>1620</c:v>
                </c:pt>
                <c:pt idx="561">
                  <c:v>1622</c:v>
                </c:pt>
                <c:pt idx="562">
                  <c:v>1624</c:v>
                </c:pt>
                <c:pt idx="563">
                  <c:v>1626</c:v>
                </c:pt>
                <c:pt idx="564">
                  <c:v>1628</c:v>
                </c:pt>
                <c:pt idx="565">
                  <c:v>1630</c:v>
                </c:pt>
                <c:pt idx="566">
                  <c:v>1632</c:v>
                </c:pt>
                <c:pt idx="567">
                  <c:v>1634</c:v>
                </c:pt>
                <c:pt idx="568">
                  <c:v>1636</c:v>
                </c:pt>
                <c:pt idx="569">
                  <c:v>1638</c:v>
                </c:pt>
                <c:pt idx="570">
                  <c:v>1640</c:v>
                </c:pt>
                <c:pt idx="571">
                  <c:v>1642</c:v>
                </c:pt>
                <c:pt idx="572">
                  <c:v>1644</c:v>
                </c:pt>
                <c:pt idx="573">
                  <c:v>1646</c:v>
                </c:pt>
                <c:pt idx="574">
                  <c:v>1648</c:v>
                </c:pt>
                <c:pt idx="575">
                  <c:v>1650</c:v>
                </c:pt>
                <c:pt idx="576">
                  <c:v>1652</c:v>
                </c:pt>
                <c:pt idx="577">
                  <c:v>1654</c:v>
                </c:pt>
                <c:pt idx="578">
                  <c:v>1656</c:v>
                </c:pt>
                <c:pt idx="579">
                  <c:v>1658</c:v>
                </c:pt>
                <c:pt idx="580">
                  <c:v>1660</c:v>
                </c:pt>
                <c:pt idx="581">
                  <c:v>1662</c:v>
                </c:pt>
                <c:pt idx="582">
                  <c:v>1664</c:v>
                </c:pt>
                <c:pt idx="583">
                  <c:v>1666</c:v>
                </c:pt>
                <c:pt idx="584">
                  <c:v>1668</c:v>
                </c:pt>
                <c:pt idx="585">
                  <c:v>1670</c:v>
                </c:pt>
                <c:pt idx="586">
                  <c:v>1672</c:v>
                </c:pt>
                <c:pt idx="587">
                  <c:v>1674</c:v>
                </c:pt>
                <c:pt idx="588">
                  <c:v>1676</c:v>
                </c:pt>
                <c:pt idx="589">
                  <c:v>1678</c:v>
                </c:pt>
                <c:pt idx="590">
                  <c:v>1680</c:v>
                </c:pt>
                <c:pt idx="591">
                  <c:v>1682</c:v>
                </c:pt>
                <c:pt idx="592">
                  <c:v>1684</c:v>
                </c:pt>
                <c:pt idx="593">
                  <c:v>1686</c:v>
                </c:pt>
                <c:pt idx="594">
                  <c:v>1688</c:v>
                </c:pt>
                <c:pt idx="595">
                  <c:v>1690</c:v>
                </c:pt>
                <c:pt idx="596">
                  <c:v>1692</c:v>
                </c:pt>
                <c:pt idx="597">
                  <c:v>1694</c:v>
                </c:pt>
                <c:pt idx="598">
                  <c:v>1696</c:v>
                </c:pt>
                <c:pt idx="599">
                  <c:v>1698</c:v>
                </c:pt>
                <c:pt idx="600">
                  <c:v>1700</c:v>
                </c:pt>
                <c:pt idx="601">
                  <c:v>1702</c:v>
                </c:pt>
                <c:pt idx="602">
                  <c:v>1704</c:v>
                </c:pt>
                <c:pt idx="603">
                  <c:v>1706</c:v>
                </c:pt>
                <c:pt idx="604">
                  <c:v>1708</c:v>
                </c:pt>
                <c:pt idx="605">
                  <c:v>1710</c:v>
                </c:pt>
                <c:pt idx="606">
                  <c:v>1712</c:v>
                </c:pt>
                <c:pt idx="607">
                  <c:v>1714</c:v>
                </c:pt>
                <c:pt idx="608">
                  <c:v>1716</c:v>
                </c:pt>
                <c:pt idx="609">
                  <c:v>1718</c:v>
                </c:pt>
                <c:pt idx="610">
                  <c:v>1720</c:v>
                </c:pt>
                <c:pt idx="611">
                  <c:v>1722</c:v>
                </c:pt>
                <c:pt idx="612">
                  <c:v>1724</c:v>
                </c:pt>
                <c:pt idx="613">
                  <c:v>1726</c:v>
                </c:pt>
                <c:pt idx="614">
                  <c:v>1728</c:v>
                </c:pt>
                <c:pt idx="615">
                  <c:v>1730</c:v>
                </c:pt>
                <c:pt idx="616">
                  <c:v>1732</c:v>
                </c:pt>
                <c:pt idx="617">
                  <c:v>1734</c:v>
                </c:pt>
                <c:pt idx="618">
                  <c:v>1736</c:v>
                </c:pt>
                <c:pt idx="619">
                  <c:v>1738</c:v>
                </c:pt>
                <c:pt idx="620">
                  <c:v>1740</c:v>
                </c:pt>
                <c:pt idx="621">
                  <c:v>1742</c:v>
                </c:pt>
                <c:pt idx="622">
                  <c:v>1744</c:v>
                </c:pt>
                <c:pt idx="623">
                  <c:v>1746</c:v>
                </c:pt>
                <c:pt idx="624">
                  <c:v>1748</c:v>
                </c:pt>
                <c:pt idx="625">
                  <c:v>1750</c:v>
                </c:pt>
                <c:pt idx="626">
                  <c:v>1752</c:v>
                </c:pt>
                <c:pt idx="627">
                  <c:v>1754</c:v>
                </c:pt>
                <c:pt idx="628">
                  <c:v>1756</c:v>
                </c:pt>
                <c:pt idx="629">
                  <c:v>1758</c:v>
                </c:pt>
                <c:pt idx="630">
                  <c:v>1760</c:v>
                </c:pt>
                <c:pt idx="631">
                  <c:v>1762</c:v>
                </c:pt>
                <c:pt idx="632">
                  <c:v>1764</c:v>
                </c:pt>
                <c:pt idx="633">
                  <c:v>1766</c:v>
                </c:pt>
                <c:pt idx="634">
                  <c:v>1768</c:v>
                </c:pt>
                <c:pt idx="635">
                  <c:v>1770</c:v>
                </c:pt>
                <c:pt idx="636">
                  <c:v>1772</c:v>
                </c:pt>
                <c:pt idx="637">
                  <c:v>1774</c:v>
                </c:pt>
                <c:pt idx="638">
                  <c:v>1776</c:v>
                </c:pt>
                <c:pt idx="639">
                  <c:v>1778</c:v>
                </c:pt>
                <c:pt idx="640">
                  <c:v>1780</c:v>
                </c:pt>
                <c:pt idx="641">
                  <c:v>1782</c:v>
                </c:pt>
                <c:pt idx="642">
                  <c:v>1784</c:v>
                </c:pt>
                <c:pt idx="643">
                  <c:v>1786</c:v>
                </c:pt>
                <c:pt idx="644">
                  <c:v>1788</c:v>
                </c:pt>
                <c:pt idx="645">
                  <c:v>1790</c:v>
                </c:pt>
                <c:pt idx="646">
                  <c:v>1792</c:v>
                </c:pt>
                <c:pt idx="647">
                  <c:v>1794</c:v>
                </c:pt>
                <c:pt idx="648">
                  <c:v>1796</c:v>
                </c:pt>
                <c:pt idx="649">
                  <c:v>1798</c:v>
                </c:pt>
                <c:pt idx="650">
                  <c:v>1800</c:v>
                </c:pt>
                <c:pt idx="651">
                  <c:v>1802</c:v>
                </c:pt>
                <c:pt idx="652">
                  <c:v>1804</c:v>
                </c:pt>
                <c:pt idx="653">
                  <c:v>1806</c:v>
                </c:pt>
                <c:pt idx="654">
                  <c:v>1808</c:v>
                </c:pt>
                <c:pt idx="655">
                  <c:v>1810</c:v>
                </c:pt>
                <c:pt idx="656">
                  <c:v>1812</c:v>
                </c:pt>
                <c:pt idx="657">
                  <c:v>1814</c:v>
                </c:pt>
                <c:pt idx="658">
                  <c:v>1816</c:v>
                </c:pt>
                <c:pt idx="659">
                  <c:v>1818</c:v>
                </c:pt>
                <c:pt idx="660">
                  <c:v>1820</c:v>
                </c:pt>
                <c:pt idx="661">
                  <c:v>1822</c:v>
                </c:pt>
              </c:numCache>
            </c:numRef>
          </c:cat>
          <c:val>
            <c:numRef>
              <c:f>Population!$F$2:$F$663</c:f>
              <c:numCache>
                <c:formatCode>General</c:formatCode>
                <c:ptCount val="662"/>
                <c:pt idx="0">
                  <c:v>0.19</c:v>
                </c:pt>
                <c:pt idx="1">
                  <c:v>0.19020000000000001</c:v>
                </c:pt>
                <c:pt idx="2">
                  <c:v>0.19040000000000001</c:v>
                </c:pt>
                <c:pt idx="3">
                  <c:v>0.19060000000000002</c:v>
                </c:pt>
                <c:pt idx="4">
                  <c:v>0.19080000000000003</c:v>
                </c:pt>
                <c:pt idx="5">
                  <c:v>0.19100000000000003</c:v>
                </c:pt>
                <c:pt idx="6">
                  <c:v>0.191</c:v>
                </c:pt>
                <c:pt idx="7">
                  <c:v>0.19120000000000001</c:v>
                </c:pt>
                <c:pt idx="8">
                  <c:v>0.19140000000000001</c:v>
                </c:pt>
                <c:pt idx="9">
                  <c:v>0.19160000000000002</c:v>
                </c:pt>
                <c:pt idx="10">
                  <c:v>0.19180000000000003</c:v>
                </c:pt>
                <c:pt idx="11">
                  <c:v>0.192</c:v>
                </c:pt>
                <c:pt idx="12">
                  <c:v>0.19220000000000001</c:v>
                </c:pt>
                <c:pt idx="13">
                  <c:v>0.19240000000000004</c:v>
                </c:pt>
                <c:pt idx="14">
                  <c:v>0.19260000000000002</c:v>
                </c:pt>
                <c:pt idx="15">
                  <c:v>0.19280000000000003</c:v>
                </c:pt>
                <c:pt idx="16">
                  <c:v>0.193</c:v>
                </c:pt>
                <c:pt idx="17">
                  <c:v>0.19320000000000001</c:v>
                </c:pt>
                <c:pt idx="18">
                  <c:v>0.19340000000000004</c:v>
                </c:pt>
                <c:pt idx="19">
                  <c:v>0.19360000000000002</c:v>
                </c:pt>
                <c:pt idx="20">
                  <c:v>0.19380000000000003</c:v>
                </c:pt>
                <c:pt idx="21">
                  <c:v>0.19400000000000001</c:v>
                </c:pt>
                <c:pt idx="22">
                  <c:v>0.19420000000000001</c:v>
                </c:pt>
                <c:pt idx="23">
                  <c:v>0.19440000000000004</c:v>
                </c:pt>
                <c:pt idx="24">
                  <c:v>0.19460000000000002</c:v>
                </c:pt>
                <c:pt idx="25">
                  <c:v>0.19480000000000003</c:v>
                </c:pt>
                <c:pt idx="26">
                  <c:v>0.19500000000000001</c:v>
                </c:pt>
                <c:pt idx="27">
                  <c:v>0.19520000000000001</c:v>
                </c:pt>
                <c:pt idx="28">
                  <c:v>0.19540000000000021</c:v>
                </c:pt>
                <c:pt idx="29">
                  <c:v>0.19560000000000002</c:v>
                </c:pt>
                <c:pt idx="30">
                  <c:v>0.19580000000000003</c:v>
                </c:pt>
                <c:pt idx="31">
                  <c:v>0.19600000000000001</c:v>
                </c:pt>
                <c:pt idx="32">
                  <c:v>0.19620000000000001</c:v>
                </c:pt>
                <c:pt idx="33">
                  <c:v>0.19640000000000021</c:v>
                </c:pt>
                <c:pt idx="34">
                  <c:v>0.19660000000000002</c:v>
                </c:pt>
                <c:pt idx="35">
                  <c:v>0.19680000000000003</c:v>
                </c:pt>
                <c:pt idx="36">
                  <c:v>0.19700000000000001</c:v>
                </c:pt>
                <c:pt idx="37">
                  <c:v>0.19720000000000001</c:v>
                </c:pt>
                <c:pt idx="38">
                  <c:v>0.19740000000000021</c:v>
                </c:pt>
                <c:pt idx="39">
                  <c:v>0.19760000000000003</c:v>
                </c:pt>
                <c:pt idx="40">
                  <c:v>0.19780000000000003</c:v>
                </c:pt>
                <c:pt idx="41">
                  <c:v>0.19800000000000001</c:v>
                </c:pt>
                <c:pt idx="42">
                  <c:v>0.19820000000000004</c:v>
                </c:pt>
                <c:pt idx="43">
                  <c:v>0.19840000000000024</c:v>
                </c:pt>
                <c:pt idx="44">
                  <c:v>0.19860000000000003</c:v>
                </c:pt>
                <c:pt idx="45">
                  <c:v>0.19880000000000003</c:v>
                </c:pt>
                <c:pt idx="46">
                  <c:v>0.19900000000000001</c:v>
                </c:pt>
                <c:pt idx="47">
                  <c:v>0.19925000000000001</c:v>
                </c:pt>
                <c:pt idx="48">
                  <c:v>0.19950000000000001</c:v>
                </c:pt>
                <c:pt idx="49">
                  <c:v>0.19975000000000001</c:v>
                </c:pt>
                <c:pt idx="50">
                  <c:v>0.2</c:v>
                </c:pt>
                <c:pt idx="51">
                  <c:v>0.20015000000000002</c:v>
                </c:pt>
                <c:pt idx="52">
                  <c:v>0.20030000000000003</c:v>
                </c:pt>
                <c:pt idx="53">
                  <c:v>0.20045000000000004</c:v>
                </c:pt>
                <c:pt idx="54">
                  <c:v>0.20060000000000006</c:v>
                </c:pt>
                <c:pt idx="55">
                  <c:v>0.20075000000000021</c:v>
                </c:pt>
                <c:pt idx="56">
                  <c:v>0.20090000000000036</c:v>
                </c:pt>
                <c:pt idx="57">
                  <c:v>0.20100000000000001</c:v>
                </c:pt>
                <c:pt idx="58">
                  <c:v>0.20115000000000002</c:v>
                </c:pt>
                <c:pt idx="59">
                  <c:v>0.20130000000000003</c:v>
                </c:pt>
                <c:pt idx="60">
                  <c:v>0.20145000000000021</c:v>
                </c:pt>
                <c:pt idx="61">
                  <c:v>0.20160000000000006</c:v>
                </c:pt>
                <c:pt idx="62">
                  <c:v>0.20175000000000021</c:v>
                </c:pt>
                <c:pt idx="63">
                  <c:v>0.20190000000000036</c:v>
                </c:pt>
                <c:pt idx="64">
                  <c:v>0.20200000000000001</c:v>
                </c:pt>
                <c:pt idx="65">
                  <c:v>0.20215000000000002</c:v>
                </c:pt>
                <c:pt idx="66">
                  <c:v>0.20230000000000004</c:v>
                </c:pt>
                <c:pt idx="67">
                  <c:v>0.20245000000000021</c:v>
                </c:pt>
                <c:pt idx="68">
                  <c:v>0.20260000000000006</c:v>
                </c:pt>
                <c:pt idx="69">
                  <c:v>0.20275000000000021</c:v>
                </c:pt>
                <c:pt idx="70">
                  <c:v>0.20290000000000036</c:v>
                </c:pt>
                <c:pt idx="71">
                  <c:v>0.20300000000000001</c:v>
                </c:pt>
                <c:pt idx="72">
                  <c:v>0.20315000000000003</c:v>
                </c:pt>
                <c:pt idx="73">
                  <c:v>0.20330000000000004</c:v>
                </c:pt>
                <c:pt idx="74">
                  <c:v>0.20345000000000021</c:v>
                </c:pt>
                <c:pt idx="75">
                  <c:v>0.20360000000000006</c:v>
                </c:pt>
                <c:pt idx="76">
                  <c:v>0.20375000000000021</c:v>
                </c:pt>
                <c:pt idx="77">
                  <c:v>0.20390000000000036</c:v>
                </c:pt>
                <c:pt idx="78">
                  <c:v>0.20400000000000001</c:v>
                </c:pt>
                <c:pt idx="79">
                  <c:v>0.20415</c:v>
                </c:pt>
                <c:pt idx="80">
                  <c:v>0.20430000000000001</c:v>
                </c:pt>
                <c:pt idx="81">
                  <c:v>0.20445000000000021</c:v>
                </c:pt>
                <c:pt idx="82">
                  <c:v>0.20460000000000003</c:v>
                </c:pt>
                <c:pt idx="83">
                  <c:v>0.20475000000000004</c:v>
                </c:pt>
                <c:pt idx="84">
                  <c:v>0.20490000000000036</c:v>
                </c:pt>
                <c:pt idx="85">
                  <c:v>0.20490000000000036</c:v>
                </c:pt>
                <c:pt idx="86">
                  <c:v>0.20500000000000004</c:v>
                </c:pt>
                <c:pt idx="87">
                  <c:v>0.20515</c:v>
                </c:pt>
                <c:pt idx="88">
                  <c:v>0.20530000000000001</c:v>
                </c:pt>
                <c:pt idx="89">
                  <c:v>0.20545000000000024</c:v>
                </c:pt>
                <c:pt idx="90">
                  <c:v>0.20560000000000003</c:v>
                </c:pt>
                <c:pt idx="91">
                  <c:v>0.20575000000000004</c:v>
                </c:pt>
                <c:pt idx="92">
                  <c:v>0.20590000000000036</c:v>
                </c:pt>
                <c:pt idx="93">
                  <c:v>0.20600000000000004</c:v>
                </c:pt>
                <c:pt idx="94">
                  <c:v>0.20615</c:v>
                </c:pt>
                <c:pt idx="95">
                  <c:v>0.20630000000000001</c:v>
                </c:pt>
                <c:pt idx="96">
                  <c:v>0.20645000000000024</c:v>
                </c:pt>
                <c:pt idx="97">
                  <c:v>0.20660000000000003</c:v>
                </c:pt>
                <c:pt idx="98">
                  <c:v>0.20675000000000004</c:v>
                </c:pt>
                <c:pt idx="99">
                  <c:v>0.20700000000000021</c:v>
                </c:pt>
                <c:pt idx="100">
                  <c:v>0.20715</c:v>
                </c:pt>
                <c:pt idx="101">
                  <c:v>0.20730000000000001</c:v>
                </c:pt>
                <c:pt idx="102">
                  <c:v>0.2074500000000003</c:v>
                </c:pt>
                <c:pt idx="103">
                  <c:v>0.20760000000000003</c:v>
                </c:pt>
                <c:pt idx="104">
                  <c:v>0.20775000000000021</c:v>
                </c:pt>
                <c:pt idx="105">
                  <c:v>0.20800000000000021</c:v>
                </c:pt>
                <c:pt idx="106">
                  <c:v>0.20825000000000021</c:v>
                </c:pt>
                <c:pt idx="107">
                  <c:v>0.20850000000000021</c:v>
                </c:pt>
                <c:pt idx="108">
                  <c:v>0.20875000000000021</c:v>
                </c:pt>
                <c:pt idx="109">
                  <c:v>0.20900000000000021</c:v>
                </c:pt>
                <c:pt idx="110">
                  <c:v>0.20920000000000027</c:v>
                </c:pt>
                <c:pt idx="111">
                  <c:v>0.20940000000000031</c:v>
                </c:pt>
                <c:pt idx="112">
                  <c:v>0.20960000000000001</c:v>
                </c:pt>
                <c:pt idx="113">
                  <c:v>0.20980000000000001</c:v>
                </c:pt>
                <c:pt idx="114">
                  <c:v>0.21000000000000021</c:v>
                </c:pt>
                <c:pt idx="115">
                  <c:v>0.21000000000000021</c:v>
                </c:pt>
                <c:pt idx="116">
                  <c:v>0.21040000000000031</c:v>
                </c:pt>
                <c:pt idx="117">
                  <c:v>0.21080000000000004</c:v>
                </c:pt>
                <c:pt idx="118">
                  <c:v>0.21120000000000033</c:v>
                </c:pt>
                <c:pt idx="119">
                  <c:v>0.21160000000000004</c:v>
                </c:pt>
                <c:pt idx="120">
                  <c:v>0.21200000000000024</c:v>
                </c:pt>
                <c:pt idx="121">
                  <c:v>0.21200000000000024</c:v>
                </c:pt>
                <c:pt idx="122">
                  <c:v>0.21240000000000034</c:v>
                </c:pt>
                <c:pt idx="123">
                  <c:v>0.21280000000000004</c:v>
                </c:pt>
                <c:pt idx="124">
                  <c:v>0.21320000000000033</c:v>
                </c:pt>
                <c:pt idx="125">
                  <c:v>0.21360000000000004</c:v>
                </c:pt>
                <c:pt idx="126">
                  <c:v>0.21400000000000033</c:v>
                </c:pt>
                <c:pt idx="127">
                  <c:v>0.21400000000000027</c:v>
                </c:pt>
                <c:pt idx="128">
                  <c:v>0.21440000000000034</c:v>
                </c:pt>
                <c:pt idx="129">
                  <c:v>0.21480000000000021</c:v>
                </c:pt>
                <c:pt idx="130">
                  <c:v>0.21520000000000034</c:v>
                </c:pt>
                <c:pt idx="131">
                  <c:v>0.21560000000000004</c:v>
                </c:pt>
                <c:pt idx="132">
                  <c:v>0.21600000000000028</c:v>
                </c:pt>
                <c:pt idx="133">
                  <c:v>0.21640000000000034</c:v>
                </c:pt>
                <c:pt idx="134">
                  <c:v>0.21680000000000021</c:v>
                </c:pt>
                <c:pt idx="135">
                  <c:v>0.21720000000000036</c:v>
                </c:pt>
                <c:pt idx="136">
                  <c:v>0.21760000000000004</c:v>
                </c:pt>
                <c:pt idx="137">
                  <c:v>0.2180000000000003</c:v>
                </c:pt>
                <c:pt idx="138">
                  <c:v>0.21820000000000034</c:v>
                </c:pt>
                <c:pt idx="139">
                  <c:v>0.21840000000000043</c:v>
                </c:pt>
                <c:pt idx="140">
                  <c:v>0.21860000000000004</c:v>
                </c:pt>
                <c:pt idx="141">
                  <c:v>0.21880000000000024</c:v>
                </c:pt>
                <c:pt idx="142">
                  <c:v>0.21900000000000033</c:v>
                </c:pt>
                <c:pt idx="143">
                  <c:v>0.21900000000000031</c:v>
                </c:pt>
                <c:pt idx="144">
                  <c:v>0.21914300000000034</c:v>
                </c:pt>
                <c:pt idx="145">
                  <c:v>0.21928600000000034</c:v>
                </c:pt>
                <c:pt idx="146">
                  <c:v>0.21942900000000043</c:v>
                </c:pt>
                <c:pt idx="147">
                  <c:v>0.21957200000000004</c:v>
                </c:pt>
                <c:pt idx="148">
                  <c:v>0.21971500000000052</c:v>
                </c:pt>
                <c:pt idx="149">
                  <c:v>0.2198580000000003</c:v>
                </c:pt>
                <c:pt idx="150">
                  <c:v>0.22</c:v>
                </c:pt>
                <c:pt idx="151">
                  <c:v>0.22022</c:v>
                </c:pt>
                <c:pt idx="152">
                  <c:v>0.22044000000000027</c:v>
                </c:pt>
                <c:pt idx="153">
                  <c:v>0.22066</c:v>
                </c:pt>
                <c:pt idx="154">
                  <c:v>0.22087999999999997</c:v>
                </c:pt>
                <c:pt idx="155">
                  <c:v>0.22109999999999999</c:v>
                </c:pt>
                <c:pt idx="156">
                  <c:v>0.22131999999999999</c:v>
                </c:pt>
                <c:pt idx="157">
                  <c:v>0.22153999999999999</c:v>
                </c:pt>
                <c:pt idx="158">
                  <c:v>0.22175999999999998</c:v>
                </c:pt>
                <c:pt idx="159">
                  <c:v>0.222</c:v>
                </c:pt>
                <c:pt idx="160">
                  <c:v>0.22222</c:v>
                </c:pt>
                <c:pt idx="161">
                  <c:v>0.2224400000000003</c:v>
                </c:pt>
                <c:pt idx="162">
                  <c:v>0.22266</c:v>
                </c:pt>
                <c:pt idx="163">
                  <c:v>0.22287999999999997</c:v>
                </c:pt>
                <c:pt idx="164">
                  <c:v>0.22309999999999999</c:v>
                </c:pt>
                <c:pt idx="165">
                  <c:v>0.22331999999999999</c:v>
                </c:pt>
                <c:pt idx="166">
                  <c:v>0.22353999999999999</c:v>
                </c:pt>
                <c:pt idx="167">
                  <c:v>0.22375999999999999</c:v>
                </c:pt>
                <c:pt idx="168">
                  <c:v>0.22397999999999998</c:v>
                </c:pt>
                <c:pt idx="169">
                  <c:v>0.22419999999999998</c:v>
                </c:pt>
                <c:pt idx="170">
                  <c:v>0.22442000000000001</c:v>
                </c:pt>
                <c:pt idx="171">
                  <c:v>0.224</c:v>
                </c:pt>
                <c:pt idx="172">
                  <c:v>0.224</c:v>
                </c:pt>
                <c:pt idx="173">
                  <c:v>0.224</c:v>
                </c:pt>
                <c:pt idx="174">
                  <c:v>0.224</c:v>
                </c:pt>
                <c:pt idx="175">
                  <c:v>0.224</c:v>
                </c:pt>
                <c:pt idx="176">
                  <c:v>0.224</c:v>
                </c:pt>
                <c:pt idx="177">
                  <c:v>0.224</c:v>
                </c:pt>
                <c:pt idx="178">
                  <c:v>0.224</c:v>
                </c:pt>
                <c:pt idx="179">
                  <c:v>0.224</c:v>
                </c:pt>
                <c:pt idx="180">
                  <c:v>0.224</c:v>
                </c:pt>
                <c:pt idx="181">
                  <c:v>0.224</c:v>
                </c:pt>
                <c:pt idx="182">
                  <c:v>0.224</c:v>
                </c:pt>
                <c:pt idx="183">
                  <c:v>0.224</c:v>
                </c:pt>
                <c:pt idx="184">
                  <c:v>0.224</c:v>
                </c:pt>
                <c:pt idx="185">
                  <c:v>0.224</c:v>
                </c:pt>
                <c:pt idx="186">
                  <c:v>0.224</c:v>
                </c:pt>
                <c:pt idx="187">
                  <c:v>0.224</c:v>
                </c:pt>
                <c:pt idx="188">
                  <c:v>0.22600000000000001</c:v>
                </c:pt>
                <c:pt idx="189">
                  <c:v>0.22600000000000001</c:v>
                </c:pt>
                <c:pt idx="190">
                  <c:v>0.22600000000000001</c:v>
                </c:pt>
                <c:pt idx="191">
                  <c:v>0.22600000000000001</c:v>
                </c:pt>
                <c:pt idx="192">
                  <c:v>0.22600000000000001</c:v>
                </c:pt>
                <c:pt idx="193">
                  <c:v>0.22600000000000001</c:v>
                </c:pt>
                <c:pt idx="194">
                  <c:v>0.22600000000000001</c:v>
                </c:pt>
                <c:pt idx="195">
                  <c:v>0.22600000000000001</c:v>
                </c:pt>
                <c:pt idx="196">
                  <c:v>0.22600000000000001</c:v>
                </c:pt>
                <c:pt idx="197">
                  <c:v>0.22600000000000001</c:v>
                </c:pt>
                <c:pt idx="198">
                  <c:v>0.22600000000000001</c:v>
                </c:pt>
                <c:pt idx="199">
                  <c:v>0.22600000000000001</c:v>
                </c:pt>
                <c:pt idx="200">
                  <c:v>0.22600000000000001</c:v>
                </c:pt>
                <c:pt idx="201">
                  <c:v>0.22600000000000001</c:v>
                </c:pt>
                <c:pt idx="202">
                  <c:v>0.22600000000000001</c:v>
                </c:pt>
                <c:pt idx="203">
                  <c:v>0.22600000000000001</c:v>
                </c:pt>
                <c:pt idx="204">
                  <c:v>0.22600000000000001</c:v>
                </c:pt>
                <c:pt idx="205">
                  <c:v>0.22600000000000001</c:v>
                </c:pt>
                <c:pt idx="206">
                  <c:v>0.22600000000000001</c:v>
                </c:pt>
                <c:pt idx="207">
                  <c:v>0.22600000000000001</c:v>
                </c:pt>
                <c:pt idx="208">
                  <c:v>0.22600000000000001</c:v>
                </c:pt>
                <c:pt idx="209">
                  <c:v>0.22600000000000001</c:v>
                </c:pt>
                <c:pt idx="210">
                  <c:v>0.22600000000000001</c:v>
                </c:pt>
                <c:pt idx="211">
                  <c:v>0.24000000000000021</c:v>
                </c:pt>
                <c:pt idx="212">
                  <c:v>0.24000000000000021</c:v>
                </c:pt>
                <c:pt idx="213">
                  <c:v>0.24000000000000021</c:v>
                </c:pt>
                <c:pt idx="214">
                  <c:v>0.24000000000000021</c:v>
                </c:pt>
                <c:pt idx="215">
                  <c:v>0.24000000000000021</c:v>
                </c:pt>
                <c:pt idx="216">
                  <c:v>0.24000000000000021</c:v>
                </c:pt>
                <c:pt idx="217">
                  <c:v>0.24000000000000021</c:v>
                </c:pt>
                <c:pt idx="218">
                  <c:v>0.24000000000000021</c:v>
                </c:pt>
                <c:pt idx="219">
                  <c:v>0.24000000000000021</c:v>
                </c:pt>
                <c:pt idx="220">
                  <c:v>0.24000000000000021</c:v>
                </c:pt>
                <c:pt idx="221">
                  <c:v>0.24000000000000021</c:v>
                </c:pt>
                <c:pt idx="222">
                  <c:v>0.24000000000000021</c:v>
                </c:pt>
                <c:pt idx="223">
                  <c:v>0.24500000000000027</c:v>
                </c:pt>
                <c:pt idx="236">
                  <c:v>0.254</c:v>
                </c:pt>
                <c:pt idx="251">
                  <c:v>0.26</c:v>
                </c:pt>
                <c:pt idx="275">
                  <c:v>0.27500000000000002</c:v>
                </c:pt>
                <c:pt idx="285">
                  <c:v>0.29000000000000031</c:v>
                </c:pt>
                <c:pt idx="298">
                  <c:v>0.30100000000000032</c:v>
                </c:pt>
                <c:pt idx="313">
                  <c:v>0.33300000000000074</c:v>
                </c:pt>
                <c:pt idx="350">
                  <c:v>0.36000000000000032</c:v>
                </c:pt>
                <c:pt idx="360">
                  <c:v>0.38000000000000062</c:v>
                </c:pt>
                <c:pt idx="375">
                  <c:v>0.4</c:v>
                </c:pt>
                <c:pt idx="388">
                  <c:v>0.36000000000000032</c:v>
                </c:pt>
                <c:pt idx="401">
                  <c:v>0.4</c:v>
                </c:pt>
                <c:pt idx="413">
                  <c:v>0.42000000000000032</c:v>
                </c:pt>
                <c:pt idx="421">
                  <c:v>0.443</c:v>
                </c:pt>
                <c:pt idx="437">
                  <c:v>0.4</c:v>
                </c:pt>
                <c:pt idx="449">
                  <c:v>0.38000000000000062</c:v>
                </c:pt>
                <c:pt idx="462">
                  <c:v>0.38500000000000062</c:v>
                </c:pt>
                <c:pt idx="475">
                  <c:v>0.42500000000000032</c:v>
                </c:pt>
                <c:pt idx="513">
                  <c:v>0.48500000000000032</c:v>
                </c:pt>
                <c:pt idx="536">
                  <c:v>0.5</c:v>
                </c:pt>
                <c:pt idx="559">
                  <c:v>0.49500000000000038</c:v>
                </c:pt>
                <c:pt idx="572">
                  <c:v>0.47000000000000008</c:v>
                </c:pt>
                <c:pt idx="584">
                  <c:v>0.54</c:v>
                </c:pt>
                <c:pt idx="597">
                  <c:v>0.60000000000000064</c:v>
                </c:pt>
                <c:pt idx="612">
                  <c:v>0.6160000000000011</c:v>
                </c:pt>
                <c:pt idx="625">
                  <c:v>0.62900000000000122</c:v>
                </c:pt>
                <c:pt idx="632">
                  <c:v>0.70000000000000062</c:v>
                </c:pt>
                <c:pt idx="645">
                  <c:v>0.81299999999999994</c:v>
                </c:pt>
                <c:pt idx="646">
                  <c:v>0.8248899999999999</c:v>
                </c:pt>
                <c:pt idx="647">
                  <c:v>0.83678000000000063</c:v>
                </c:pt>
                <c:pt idx="648">
                  <c:v>0.84866999999999981</c:v>
                </c:pt>
                <c:pt idx="649">
                  <c:v>0.86055999999999977</c:v>
                </c:pt>
                <c:pt idx="650">
                  <c:v>0.87244999999999973</c:v>
                </c:pt>
                <c:pt idx="651">
                  <c:v>0.88433999999999957</c:v>
                </c:pt>
                <c:pt idx="652">
                  <c:v>0.89622999999999953</c:v>
                </c:pt>
                <c:pt idx="653">
                  <c:v>0.90811999999999959</c:v>
                </c:pt>
                <c:pt idx="654">
                  <c:v>0.92</c:v>
                </c:pt>
                <c:pt idx="655">
                  <c:v>0.93189000000000111</c:v>
                </c:pt>
                <c:pt idx="656">
                  <c:v>0.94377999999999995</c:v>
                </c:pt>
                <c:pt idx="657">
                  <c:v>0.95566999999999991</c:v>
                </c:pt>
                <c:pt idx="658">
                  <c:v>0.96755999999999986</c:v>
                </c:pt>
                <c:pt idx="659">
                  <c:v>0.97944999999999982</c:v>
                </c:pt>
                <c:pt idx="660">
                  <c:v>0.99133999999999867</c:v>
                </c:pt>
                <c:pt idx="661">
                  <c:v>1.0032299999999972</c:v>
                </c:pt>
              </c:numCache>
            </c:numRef>
          </c:val>
        </c:ser>
        <c:marker val="1"/>
        <c:axId val="99093120"/>
        <c:axId val="99103488"/>
      </c:lineChart>
      <c:catAx>
        <c:axId val="99089024"/>
        <c:scaling>
          <c:orientation val="minMax"/>
        </c:scaling>
        <c:axPos val="b"/>
        <c:title>
          <c:tx>
            <c:rich>
              <a:bodyPr/>
              <a:lstStyle/>
              <a:p>
                <a:pPr>
                  <a:defRPr/>
                </a:pPr>
                <a:r>
                  <a:rPr lang="en-US"/>
                  <a:t>Year (Black Line)</a:t>
                </a:r>
              </a:p>
            </c:rich>
          </c:tx>
          <c:layout/>
        </c:title>
        <c:numFmt formatCode="General" sourceLinked="1"/>
        <c:majorTickMark val="none"/>
        <c:tickLblPos val="nextTo"/>
        <c:spPr>
          <a:ln w="3175">
            <a:solidFill>
              <a:srgbClr val="000000"/>
            </a:solidFill>
            <a:prstDash val="solid"/>
          </a:ln>
        </c:spPr>
        <c:txPr>
          <a:bodyPr rot="-5400000" vert="horz"/>
          <a:lstStyle/>
          <a:p>
            <a:pPr>
              <a:defRPr/>
            </a:pPr>
            <a:endParaRPr lang="en-US"/>
          </a:p>
        </c:txPr>
        <c:crossAx val="99091200"/>
        <c:crosses val="autoZero"/>
        <c:auto val="1"/>
        <c:lblAlgn val="ctr"/>
        <c:lblOffset val="100"/>
        <c:tickLblSkip val="40"/>
        <c:tickMarkSkip val="1"/>
      </c:catAx>
      <c:valAx>
        <c:axId val="99091200"/>
        <c:scaling>
          <c:orientation val="minMax"/>
        </c:scaling>
        <c:axPos val="l"/>
        <c:majorGridlines>
          <c:spPr>
            <a:ln w="3175">
              <a:solidFill>
                <a:srgbClr val="000000"/>
              </a:solidFill>
              <a:prstDash val="solid"/>
            </a:ln>
          </c:spPr>
        </c:majorGridlines>
        <c:title>
          <c:tx>
            <c:rich>
              <a:bodyPr/>
              <a:lstStyle/>
              <a:p>
                <a:pPr>
                  <a:defRPr/>
                </a:pPr>
                <a:r>
                  <a:rPr lang="en-GB"/>
                  <a:t>Billions of People</a:t>
                </a:r>
              </a:p>
            </c:rich>
          </c:tx>
          <c:layout>
            <c:manualLayout>
              <c:xMode val="edge"/>
              <c:yMode val="edge"/>
              <c:x val="1.3793079786595403E-2"/>
              <c:y val="0.27403853110736531"/>
            </c:manualLayout>
          </c:layout>
          <c:spPr>
            <a:noFill/>
            <a:ln w="25400">
              <a:noFill/>
            </a:ln>
          </c:spPr>
        </c:title>
        <c:numFmt formatCode="_-* #,##0.0_-;\-* #,##0.0_-;_-* &quot;-&quot;??_-;_-@_-" sourceLinked="0"/>
        <c:tickLblPos val="nextTo"/>
        <c:spPr>
          <a:ln w="3175">
            <a:solidFill>
              <a:srgbClr val="000000"/>
            </a:solidFill>
            <a:prstDash val="solid"/>
          </a:ln>
        </c:spPr>
        <c:txPr>
          <a:bodyPr rot="0" vert="horz"/>
          <a:lstStyle/>
          <a:p>
            <a:pPr>
              <a:defRPr/>
            </a:pPr>
            <a:endParaRPr lang="en-US"/>
          </a:p>
        </c:txPr>
        <c:crossAx val="99089024"/>
        <c:crosses val="autoZero"/>
        <c:crossBetween val="between"/>
      </c:valAx>
      <c:catAx>
        <c:axId val="99093120"/>
        <c:scaling>
          <c:orientation val="minMax"/>
        </c:scaling>
        <c:axPos val="t"/>
        <c:title>
          <c:tx>
            <c:rich>
              <a:bodyPr/>
              <a:lstStyle/>
              <a:p>
                <a:pPr>
                  <a:defRPr/>
                </a:pPr>
                <a:r>
                  <a:rPr lang="en-GB"/>
                  <a:t>Year (Blue Line)</a:t>
                </a:r>
              </a:p>
            </c:rich>
          </c:tx>
          <c:layout/>
        </c:title>
        <c:numFmt formatCode="General" sourceLinked="1"/>
        <c:majorTickMark val="none"/>
        <c:tickLblPos val="nextTo"/>
        <c:txPr>
          <a:bodyPr rot="-5400000" vert="horz"/>
          <a:lstStyle/>
          <a:p>
            <a:pPr>
              <a:defRPr/>
            </a:pPr>
            <a:endParaRPr lang="en-US"/>
          </a:p>
        </c:txPr>
        <c:crossAx val="99103488"/>
        <c:crosses val="max"/>
        <c:auto val="1"/>
        <c:lblAlgn val="ctr"/>
        <c:lblOffset val="50"/>
        <c:tickLblSkip val="100"/>
        <c:tickMarkSkip val="200"/>
      </c:catAx>
      <c:valAx>
        <c:axId val="99103488"/>
        <c:scaling>
          <c:orientation val="minMax"/>
          <c:min val="0.2"/>
        </c:scaling>
        <c:axPos val="r"/>
        <c:title>
          <c:tx>
            <c:rich>
              <a:bodyPr rot="-5400000" vert="horz"/>
              <a:lstStyle/>
              <a:p>
                <a:pPr>
                  <a:defRPr/>
                </a:pPr>
                <a:r>
                  <a:rPr lang="en-US"/>
                  <a:t>Billions of People</a:t>
                </a:r>
              </a:p>
            </c:rich>
          </c:tx>
          <c:layout>
            <c:manualLayout>
              <c:xMode val="edge"/>
              <c:yMode val="edge"/>
              <c:x val="0.9510331028033927"/>
              <c:y val="0.30364345196874182"/>
            </c:manualLayout>
          </c:layout>
        </c:title>
        <c:numFmt formatCode="General" sourceLinked="1"/>
        <c:tickLblPos val="nextTo"/>
        <c:crossAx val="99093120"/>
        <c:crosses val="max"/>
        <c:crossBetween val="between"/>
      </c:valAx>
      <c:spPr>
        <a:noFill/>
        <a:ln w="25400">
          <a:noFill/>
        </a:ln>
      </c:spPr>
    </c:plotArea>
    <c:legend>
      <c:legendPos val="b"/>
      <c:layout>
        <c:manualLayout>
          <c:xMode val="edge"/>
          <c:yMode val="edge"/>
          <c:x val="5.1241143195804639E-2"/>
          <c:y val="0.92548071520385466"/>
          <c:w val="0.71349798847298551"/>
          <c:h val="7.4519265468949575E-2"/>
        </c:manualLayout>
      </c:layout>
      <c:spPr>
        <a:noFill/>
        <a:ln w="25400">
          <a:noFill/>
        </a:ln>
      </c:spPr>
    </c:legend>
    <c:plotVisOnly val="1"/>
    <c:dispBlanksAs val="span"/>
  </c:chart>
  <c:spPr>
    <a:noFill/>
    <a:ln w="9525">
      <a:noFill/>
    </a:ln>
  </c:spPr>
  <c:txPr>
    <a:bodyPr/>
    <a:lstStyle/>
    <a:p>
      <a:pPr>
        <a:defRPr sz="1800" b="1" i="0" u="none" strike="noStrike" baseline="0">
          <a:solidFill>
            <a:srgbClr val="000000"/>
          </a:solidFill>
          <a:latin typeface="Times New Roman" pitchFamily="18" charset="0"/>
          <a:ea typeface="Arial"/>
          <a:cs typeface="Times New Roman"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GB"/>
  <c:style val="26"/>
  <c:chart>
    <c:plotArea>
      <c:layout>
        <c:manualLayout>
          <c:layoutTarget val="inner"/>
          <c:xMode val="edge"/>
          <c:yMode val="edge"/>
          <c:x val="0.16590932015850959"/>
          <c:y val="3.714037082263115E-2"/>
          <c:w val="0.7883310174463487"/>
          <c:h val="0.79779583701769963"/>
        </c:manualLayout>
      </c:layout>
      <c:lineChart>
        <c:grouping val="standard"/>
        <c:ser>
          <c:idx val="1"/>
          <c:order val="0"/>
          <c:tx>
            <c:strRef>
              <c:f>Sheet2!$C$23</c:f>
              <c:strCache>
                <c:ptCount val="1"/>
                <c:pt idx="0">
                  <c:v>Normal Consumption</c:v>
                </c:pt>
              </c:strCache>
            </c:strRef>
          </c:tx>
          <c:spPr>
            <a:ln>
              <a:prstDash val="sysDash"/>
            </a:ln>
          </c:spPr>
          <c:marker>
            <c:symbol val="none"/>
          </c:marker>
          <c:cat>
            <c:numRef>
              <c:f>Sheet2!$D$5:$I$5</c:f>
              <c:numCache>
                <c:formatCode>General</c:formatCode>
                <c:ptCount val="6"/>
                <c:pt idx="0">
                  <c:v>1</c:v>
                </c:pt>
                <c:pt idx="1">
                  <c:v>2</c:v>
                </c:pt>
                <c:pt idx="2">
                  <c:v>3</c:v>
                </c:pt>
                <c:pt idx="3">
                  <c:v>4</c:v>
                </c:pt>
                <c:pt idx="4">
                  <c:v>5</c:v>
                </c:pt>
                <c:pt idx="5">
                  <c:v>6</c:v>
                </c:pt>
              </c:numCache>
            </c:numRef>
          </c:cat>
          <c:val>
            <c:numRef>
              <c:f>Sheet2!$D$23:$I$23</c:f>
              <c:numCache>
                <c:formatCode>0%</c:formatCode>
                <c:ptCount val="6"/>
                <c:pt idx="0">
                  <c:v>1.1000000000000001</c:v>
                </c:pt>
                <c:pt idx="1">
                  <c:v>0.95000000000000018</c:v>
                </c:pt>
                <c:pt idx="2">
                  <c:v>0.8</c:v>
                </c:pt>
                <c:pt idx="3">
                  <c:v>0.65000000000000013</c:v>
                </c:pt>
                <c:pt idx="4">
                  <c:v>0.5</c:v>
                </c:pt>
                <c:pt idx="5">
                  <c:v>0.35000000000000003</c:v>
                </c:pt>
              </c:numCache>
            </c:numRef>
          </c:val>
        </c:ser>
        <c:ser>
          <c:idx val="2"/>
          <c:order val="1"/>
          <c:tx>
            <c:strRef>
              <c:f>Sheet2!$C$24</c:f>
              <c:strCache>
                <c:ptCount val="1"/>
                <c:pt idx="0">
                  <c:v>Food Consumption</c:v>
                </c:pt>
              </c:strCache>
            </c:strRef>
          </c:tx>
          <c:spPr>
            <a:ln w="88900" cmpd="dbl"/>
          </c:spPr>
          <c:marker>
            <c:symbol val="none"/>
          </c:marker>
          <c:cat>
            <c:numRef>
              <c:f>Sheet2!$D$5:$I$5</c:f>
              <c:numCache>
                <c:formatCode>General</c:formatCode>
                <c:ptCount val="6"/>
                <c:pt idx="0">
                  <c:v>1</c:v>
                </c:pt>
                <c:pt idx="1">
                  <c:v>2</c:v>
                </c:pt>
                <c:pt idx="2">
                  <c:v>3</c:v>
                </c:pt>
                <c:pt idx="3">
                  <c:v>4</c:v>
                </c:pt>
                <c:pt idx="4">
                  <c:v>5</c:v>
                </c:pt>
                <c:pt idx="5">
                  <c:v>6</c:v>
                </c:pt>
              </c:numCache>
            </c:numRef>
          </c:cat>
          <c:val>
            <c:numRef>
              <c:f>Sheet2!$D$24:$I$24</c:f>
              <c:numCache>
                <c:formatCode>0%</c:formatCode>
                <c:ptCount val="6"/>
                <c:pt idx="0">
                  <c:v>1</c:v>
                </c:pt>
                <c:pt idx="1">
                  <c:v>0.98</c:v>
                </c:pt>
                <c:pt idx="2">
                  <c:v>0.96000000000000008</c:v>
                </c:pt>
                <c:pt idx="3">
                  <c:v>0.94000000000000006</c:v>
                </c:pt>
                <c:pt idx="4">
                  <c:v>0.91999999999999993</c:v>
                </c:pt>
                <c:pt idx="5">
                  <c:v>0.89999999999999991</c:v>
                </c:pt>
              </c:numCache>
            </c:numRef>
          </c:val>
          <c:smooth val="1"/>
        </c:ser>
        <c:ser>
          <c:idx val="0"/>
          <c:order val="2"/>
          <c:tx>
            <c:strRef>
              <c:f>Sheet2!$C$25</c:f>
              <c:strCache>
                <c:ptCount val="1"/>
                <c:pt idx="0">
                  <c:v>Biofuel Manufacture</c:v>
                </c:pt>
              </c:strCache>
            </c:strRef>
          </c:tx>
          <c:marker>
            <c:symbol val="none"/>
          </c:marker>
          <c:cat>
            <c:numRef>
              <c:f>Sheet2!$D$5:$I$5</c:f>
              <c:numCache>
                <c:formatCode>General</c:formatCode>
                <c:ptCount val="6"/>
                <c:pt idx="0">
                  <c:v>1</c:v>
                </c:pt>
                <c:pt idx="1">
                  <c:v>2</c:v>
                </c:pt>
                <c:pt idx="2">
                  <c:v>3</c:v>
                </c:pt>
                <c:pt idx="3">
                  <c:v>4</c:v>
                </c:pt>
                <c:pt idx="4">
                  <c:v>5</c:v>
                </c:pt>
                <c:pt idx="5">
                  <c:v>6</c:v>
                </c:pt>
              </c:numCache>
            </c:numRef>
          </c:cat>
          <c:val>
            <c:numRef>
              <c:f>Sheet2!$D$25:$I$25</c:f>
              <c:numCache>
                <c:formatCode>0%</c:formatCode>
                <c:ptCount val="6"/>
                <c:pt idx="0">
                  <c:v>1</c:v>
                </c:pt>
                <c:pt idx="1">
                  <c:v>0.97000000000000008</c:v>
                </c:pt>
                <c:pt idx="2">
                  <c:v>0.9</c:v>
                </c:pt>
                <c:pt idx="3" formatCode="0.00%">
                  <c:v>0.4</c:v>
                </c:pt>
                <c:pt idx="4" formatCode="0.00%">
                  <c:v>0.32000000000000006</c:v>
                </c:pt>
                <c:pt idx="5" formatCode="0.00%">
                  <c:v>0.30000000000000004</c:v>
                </c:pt>
              </c:numCache>
            </c:numRef>
          </c:val>
          <c:smooth val="1"/>
        </c:ser>
        <c:marker val="1"/>
        <c:axId val="98259712"/>
        <c:axId val="98261632"/>
      </c:lineChart>
      <c:catAx>
        <c:axId val="98259712"/>
        <c:scaling>
          <c:orientation val="minMax"/>
        </c:scaling>
        <c:axPos val="b"/>
        <c:title>
          <c:tx>
            <c:rich>
              <a:bodyPr/>
              <a:lstStyle/>
              <a:p>
                <a:pPr>
                  <a:defRPr/>
                </a:pPr>
                <a:r>
                  <a:rPr lang="en-US" dirty="0" smtClean="0"/>
                  <a:t>Price (corollary</a:t>
                </a:r>
                <a:r>
                  <a:rPr lang="en-US" baseline="0" dirty="0" smtClean="0"/>
                  <a:t> is wealth)</a:t>
                </a:r>
                <a:endParaRPr lang="en-US" dirty="0"/>
              </a:p>
            </c:rich>
          </c:tx>
          <c:layout/>
        </c:title>
        <c:numFmt formatCode="General" sourceLinked="1"/>
        <c:tickLblPos val="nextTo"/>
        <c:crossAx val="98261632"/>
        <c:crosses val="autoZero"/>
        <c:auto val="1"/>
        <c:lblAlgn val="ctr"/>
        <c:lblOffset val="100"/>
      </c:catAx>
      <c:valAx>
        <c:axId val="98261632"/>
        <c:scaling>
          <c:orientation val="minMax"/>
        </c:scaling>
        <c:axPos val="l"/>
        <c:majorGridlines/>
        <c:title>
          <c:tx>
            <c:rich>
              <a:bodyPr rot="-5400000" vert="horz"/>
              <a:lstStyle/>
              <a:p>
                <a:pPr>
                  <a:defRPr/>
                </a:pPr>
                <a:r>
                  <a:rPr lang="en-US"/>
                  <a:t>Consumption as % of 'need'</a:t>
                </a:r>
              </a:p>
            </c:rich>
          </c:tx>
          <c:layout>
            <c:manualLayout>
              <c:xMode val="edge"/>
              <c:yMode val="edge"/>
              <c:x val="1.4142349853327157E-2"/>
              <c:y val="0.25999550858281756"/>
            </c:manualLayout>
          </c:layout>
        </c:title>
        <c:numFmt formatCode="0%" sourceLinked="1"/>
        <c:tickLblPos val="nextTo"/>
        <c:crossAx val="98259712"/>
        <c:crosses val="autoZero"/>
        <c:crossBetween val="between"/>
      </c:valAx>
    </c:plotArea>
    <c:legend>
      <c:legendPos val="r"/>
      <c:layout>
        <c:manualLayout>
          <c:xMode val="edge"/>
          <c:yMode val="edge"/>
          <c:x val="0.16624715309410071"/>
          <c:y val="0.58823978553482958"/>
          <c:w val="0.37376900251823869"/>
          <c:h val="0.23865425912670016"/>
        </c:manualLayout>
      </c:layout>
      <c:spPr>
        <a:solidFill>
          <a:srgbClr val="FFFFCC"/>
        </a:solidFill>
      </c:spPr>
    </c:legend>
    <c:plotVisOnly val="1"/>
  </c:chart>
  <c:txPr>
    <a:bodyPr/>
    <a:lstStyle/>
    <a:p>
      <a:pPr>
        <a:defRPr sz="1800" b="1">
          <a:latin typeface="Times New Roman" pitchFamily="18" charset="0"/>
          <a:cs typeface="Times New Roman" pitchFamily="18"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GB"/>
  <c:chart>
    <c:plotArea>
      <c:layout/>
      <c:areaChart>
        <c:grouping val="stacked"/>
        <c:ser>
          <c:idx val="1"/>
          <c:order val="0"/>
          <c:tx>
            <c:strRef>
              <c:f>Sheet1!$B$3</c:f>
              <c:strCache>
                <c:ptCount val="1"/>
                <c:pt idx="0">
                  <c:v>North America</c:v>
                </c:pt>
              </c:strCache>
            </c:strRef>
          </c:tx>
          <c:cat>
            <c:numRef>
              <c:f>Sheet1!$C$2:$G$2</c:f>
              <c:numCache>
                <c:formatCode>General</c:formatCode>
                <c:ptCount val="5"/>
                <c:pt idx="0">
                  <c:v>2007</c:v>
                </c:pt>
                <c:pt idx="1">
                  <c:v>2008</c:v>
                </c:pt>
                <c:pt idx="2">
                  <c:v>2009</c:v>
                </c:pt>
                <c:pt idx="3">
                  <c:v>2010</c:v>
                </c:pt>
                <c:pt idx="4">
                  <c:v>2011</c:v>
                </c:pt>
              </c:numCache>
            </c:numRef>
          </c:cat>
          <c:val>
            <c:numRef>
              <c:f>Sheet1!$C$3:$G$3</c:f>
              <c:numCache>
                <c:formatCode>0</c:formatCode>
                <c:ptCount val="5"/>
                <c:pt idx="0">
                  <c:v>472.83005000000003</c:v>
                </c:pt>
                <c:pt idx="1">
                  <c:v>666.47906999999998</c:v>
                </c:pt>
                <c:pt idx="2">
                  <c:v>769.33957999999996</c:v>
                </c:pt>
                <c:pt idx="3">
                  <c:v>916.64674000000002</c:v>
                </c:pt>
                <c:pt idx="4">
                  <c:v>1004.8287700000001</c:v>
                </c:pt>
              </c:numCache>
            </c:numRef>
          </c:val>
        </c:ser>
        <c:ser>
          <c:idx val="2"/>
          <c:order val="1"/>
          <c:tx>
            <c:strRef>
              <c:f>Sheet1!$B$4</c:f>
              <c:strCache>
                <c:ptCount val="1"/>
                <c:pt idx="0">
                  <c:v>Central &amp; South America</c:v>
                </c:pt>
              </c:strCache>
            </c:strRef>
          </c:tx>
          <c:cat>
            <c:numRef>
              <c:f>Sheet1!$C$2:$G$2</c:f>
              <c:numCache>
                <c:formatCode>General</c:formatCode>
                <c:ptCount val="5"/>
                <c:pt idx="0">
                  <c:v>2007</c:v>
                </c:pt>
                <c:pt idx="1">
                  <c:v>2008</c:v>
                </c:pt>
                <c:pt idx="2">
                  <c:v>2009</c:v>
                </c:pt>
                <c:pt idx="3">
                  <c:v>2010</c:v>
                </c:pt>
                <c:pt idx="4">
                  <c:v>2011</c:v>
                </c:pt>
              </c:numCache>
            </c:numRef>
          </c:cat>
          <c:val>
            <c:numRef>
              <c:f>Sheet1!$C$4:$G$4</c:f>
              <c:numCache>
                <c:formatCode>0</c:formatCode>
                <c:ptCount val="5"/>
                <c:pt idx="0">
                  <c:v>425.88542999999999</c:v>
                </c:pt>
                <c:pt idx="1">
                  <c:v>533.67376000000013</c:v>
                </c:pt>
                <c:pt idx="2">
                  <c:v>533.48639000000003</c:v>
                </c:pt>
                <c:pt idx="3">
                  <c:v>588.06584999999984</c:v>
                </c:pt>
                <c:pt idx="4">
                  <c:v>519.15204000000006</c:v>
                </c:pt>
              </c:numCache>
            </c:numRef>
          </c:val>
        </c:ser>
        <c:ser>
          <c:idx val="3"/>
          <c:order val="2"/>
          <c:tx>
            <c:strRef>
              <c:f>Sheet1!$B$5</c:f>
              <c:strCache>
                <c:ptCount val="1"/>
                <c:pt idx="0">
                  <c:v>Europe</c:v>
                </c:pt>
              </c:strCache>
            </c:strRef>
          </c:tx>
          <c:cat>
            <c:numRef>
              <c:f>Sheet1!$C$2:$G$2</c:f>
              <c:numCache>
                <c:formatCode>General</c:formatCode>
                <c:ptCount val="5"/>
                <c:pt idx="0">
                  <c:v>2007</c:v>
                </c:pt>
                <c:pt idx="1">
                  <c:v>2008</c:v>
                </c:pt>
                <c:pt idx="2">
                  <c:v>2009</c:v>
                </c:pt>
                <c:pt idx="3">
                  <c:v>2010</c:v>
                </c:pt>
                <c:pt idx="4">
                  <c:v>2011</c:v>
                </c:pt>
              </c:numCache>
            </c:numRef>
          </c:cat>
          <c:val>
            <c:numRef>
              <c:f>Sheet1!$C$5:$G$5</c:f>
              <c:numCache>
                <c:formatCode>0</c:formatCode>
                <c:ptCount val="5"/>
                <c:pt idx="0">
                  <c:v>153.80000000000001</c:v>
                </c:pt>
                <c:pt idx="1">
                  <c:v>198.05</c:v>
                </c:pt>
                <c:pt idx="2">
                  <c:v>233.18</c:v>
                </c:pt>
                <c:pt idx="3">
                  <c:v>255.24299999999999</c:v>
                </c:pt>
                <c:pt idx="4">
                  <c:v>250.49100000000001</c:v>
                </c:pt>
              </c:numCache>
            </c:numRef>
          </c:val>
        </c:ser>
        <c:ser>
          <c:idx val="4"/>
          <c:order val="3"/>
          <c:tx>
            <c:strRef>
              <c:f>Sheet1!$B$6</c:f>
              <c:strCache>
                <c:ptCount val="1"/>
                <c:pt idx="0">
                  <c:v>Eurasia</c:v>
                </c:pt>
              </c:strCache>
            </c:strRef>
          </c:tx>
          <c:cat>
            <c:numRef>
              <c:f>Sheet1!$C$2:$I$2</c:f>
              <c:numCache>
                <c:formatCode>General</c:formatCode>
                <c:ptCount val="7"/>
                <c:pt idx="0">
                  <c:v>2007</c:v>
                </c:pt>
                <c:pt idx="1">
                  <c:v>2008</c:v>
                </c:pt>
                <c:pt idx="2">
                  <c:v>2009</c:v>
                </c:pt>
                <c:pt idx="3">
                  <c:v>2010</c:v>
                </c:pt>
                <c:pt idx="4">
                  <c:v>2011</c:v>
                </c:pt>
                <c:pt idx="5">
                  <c:v>2012</c:v>
                </c:pt>
                <c:pt idx="6">
                  <c:v>2013</c:v>
                </c:pt>
              </c:numCache>
            </c:numRef>
          </c:cat>
          <c:val>
            <c:numRef>
              <c:f>Sheet1!$C$6:$I$6</c:f>
              <c:numCache>
                <c:formatCode>0</c:formatCode>
                <c:ptCount val="7"/>
                <c:pt idx="0">
                  <c:v>1.37</c:v>
                </c:pt>
                <c:pt idx="1">
                  <c:v>3.2</c:v>
                </c:pt>
                <c:pt idx="2">
                  <c:v>5.0999999999999996</c:v>
                </c:pt>
                <c:pt idx="3">
                  <c:v>4.4800000000000004</c:v>
                </c:pt>
                <c:pt idx="4">
                  <c:v>3.67</c:v>
                </c:pt>
              </c:numCache>
            </c:numRef>
          </c:val>
        </c:ser>
        <c:ser>
          <c:idx val="5"/>
          <c:order val="4"/>
          <c:tx>
            <c:strRef>
              <c:f>Sheet1!$B$7</c:f>
              <c:strCache>
                <c:ptCount val="1"/>
                <c:pt idx="0">
                  <c:v>Middle East</c:v>
                </c:pt>
              </c:strCache>
            </c:strRef>
          </c:tx>
          <c:spPr>
            <a:ln w="25400">
              <a:noFill/>
            </a:ln>
          </c:spPr>
          <c:cat>
            <c:numRef>
              <c:f>Sheet1!$C$2:$I$2</c:f>
              <c:numCache>
                <c:formatCode>General</c:formatCode>
                <c:ptCount val="7"/>
                <c:pt idx="0">
                  <c:v>2007</c:v>
                </c:pt>
                <c:pt idx="1">
                  <c:v>2008</c:v>
                </c:pt>
                <c:pt idx="2">
                  <c:v>2009</c:v>
                </c:pt>
                <c:pt idx="3">
                  <c:v>2010</c:v>
                </c:pt>
                <c:pt idx="4">
                  <c:v>2011</c:v>
                </c:pt>
                <c:pt idx="5">
                  <c:v>2012</c:v>
                </c:pt>
                <c:pt idx="6">
                  <c:v>2013</c:v>
                </c:pt>
              </c:numCache>
            </c:numRef>
          </c:cat>
          <c:val>
            <c:numRef>
              <c:f>Sheet1!$C$7:$I$7</c:f>
              <c:numCache>
                <c:formatCode>0</c:formatCode>
                <c:ptCount val="7"/>
                <c:pt idx="0">
                  <c:v>0</c:v>
                </c:pt>
                <c:pt idx="1">
                  <c:v>0</c:v>
                </c:pt>
                <c:pt idx="2">
                  <c:v>0</c:v>
                </c:pt>
                <c:pt idx="3">
                  <c:v>0.1</c:v>
                </c:pt>
                <c:pt idx="4">
                  <c:v>0.1</c:v>
                </c:pt>
              </c:numCache>
            </c:numRef>
          </c:val>
        </c:ser>
        <c:ser>
          <c:idx val="6"/>
          <c:order val="5"/>
          <c:tx>
            <c:strRef>
              <c:f>Sheet1!$B$8</c:f>
              <c:strCache>
                <c:ptCount val="1"/>
                <c:pt idx="0">
                  <c:v>Africa</c:v>
                </c:pt>
              </c:strCache>
            </c:strRef>
          </c:tx>
          <c:spPr>
            <a:ln w="25400">
              <a:noFill/>
            </a:ln>
          </c:spPr>
          <c:cat>
            <c:numRef>
              <c:f>Sheet1!$C$2:$I$2</c:f>
              <c:numCache>
                <c:formatCode>General</c:formatCode>
                <c:ptCount val="7"/>
                <c:pt idx="0">
                  <c:v>2007</c:v>
                </c:pt>
                <c:pt idx="1">
                  <c:v>2008</c:v>
                </c:pt>
                <c:pt idx="2">
                  <c:v>2009</c:v>
                </c:pt>
                <c:pt idx="3">
                  <c:v>2010</c:v>
                </c:pt>
                <c:pt idx="4">
                  <c:v>2011</c:v>
                </c:pt>
                <c:pt idx="5">
                  <c:v>2012</c:v>
                </c:pt>
                <c:pt idx="6">
                  <c:v>2013</c:v>
                </c:pt>
              </c:numCache>
            </c:numRef>
          </c:cat>
          <c:val>
            <c:numRef>
              <c:f>Sheet1!$C$8:$I$8</c:f>
              <c:numCache>
                <c:formatCode>0</c:formatCode>
                <c:ptCount val="7"/>
                <c:pt idx="0">
                  <c:v>0.2</c:v>
                </c:pt>
                <c:pt idx="1">
                  <c:v>0.34500000000000003</c:v>
                </c:pt>
                <c:pt idx="2">
                  <c:v>0.54</c:v>
                </c:pt>
                <c:pt idx="3">
                  <c:v>1.02</c:v>
                </c:pt>
                <c:pt idx="4">
                  <c:v>0.79</c:v>
                </c:pt>
              </c:numCache>
            </c:numRef>
          </c:val>
        </c:ser>
        <c:ser>
          <c:idx val="7"/>
          <c:order val="6"/>
          <c:tx>
            <c:strRef>
              <c:f>Sheet1!$B$9</c:f>
              <c:strCache>
                <c:ptCount val="1"/>
                <c:pt idx="0">
                  <c:v>Asia &amp; Oceania</c:v>
                </c:pt>
              </c:strCache>
            </c:strRef>
          </c:tx>
          <c:spPr>
            <a:ln w="25400">
              <a:noFill/>
            </a:ln>
          </c:spPr>
          <c:cat>
            <c:numRef>
              <c:f>Sheet1!$C$2:$G$2</c:f>
              <c:numCache>
                <c:formatCode>General</c:formatCode>
                <c:ptCount val="5"/>
                <c:pt idx="0">
                  <c:v>2007</c:v>
                </c:pt>
                <c:pt idx="1">
                  <c:v>2008</c:v>
                </c:pt>
                <c:pt idx="2">
                  <c:v>2009</c:v>
                </c:pt>
                <c:pt idx="3">
                  <c:v>2010</c:v>
                </c:pt>
                <c:pt idx="4">
                  <c:v>2011</c:v>
                </c:pt>
              </c:numCache>
            </c:numRef>
          </c:cat>
          <c:val>
            <c:numRef>
              <c:f>Sheet1!$C$9:$G$9</c:f>
              <c:numCache>
                <c:formatCode>0</c:formatCode>
                <c:ptCount val="5"/>
                <c:pt idx="0">
                  <c:v>49.222000000000008</c:v>
                </c:pt>
                <c:pt idx="1">
                  <c:v>75.572999999999979</c:v>
                </c:pt>
                <c:pt idx="2">
                  <c:v>93.767100000000013</c:v>
                </c:pt>
                <c:pt idx="3">
                  <c:v>99.810500000000005</c:v>
                </c:pt>
                <c:pt idx="4">
                  <c:v>118.17049999999999</c:v>
                </c:pt>
              </c:numCache>
            </c:numRef>
          </c:val>
        </c:ser>
        <c:axId val="98215040"/>
        <c:axId val="98216576"/>
      </c:areaChart>
      <c:lineChart>
        <c:grouping val="standard"/>
        <c:ser>
          <c:idx val="0"/>
          <c:order val="7"/>
          <c:tx>
            <c:strRef>
              <c:f>Sheet1!$B$10</c:f>
              <c:strCache>
                <c:ptCount val="1"/>
                <c:pt idx="0">
                  <c:v>World</c:v>
                </c:pt>
              </c:strCache>
            </c:strRef>
          </c:tx>
          <c:spPr>
            <a:ln w="63500"/>
          </c:spPr>
          <c:marker>
            <c:symbol val="none"/>
          </c:marker>
          <c:dPt>
            <c:idx val="4"/>
            <c:spPr>
              <a:ln w="63500">
                <a:noFill/>
              </a:ln>
            </c:spPr>
          </c:dPt>
          <c:cat>
            <c:numRef>
              <c:f>Sheet1!$C$2:$I$2</c:f>
              <c:numCache>
                <c:formatCode>General</c:formatCode>
                <c:ptCount val="7"/>
                <c:pt idx="0">
                  <c:v>2007</c:v>
                </c:pt>
                <c:pt idx="1">
                  <c:v>2008</c:v>
                </c:pt>
                <c:pt idx="2">
                  <c:v>2009</c:v>
                </c:pt>
                <c:pt idx="3">
                  <c:v>2010</c:v>
                </c:pt>
                <c:pt idx="4">
                  <c:v>2011</c:v>
                </c:pt>
                <c:pt idx="5">
                  <c:v>2012</c:v>
                </c:pt>
                <c:pt idx="6">
                  <c:v>2013</c:v>
                </c:pt>
              </c:numCache>
            </c:numRef>
          </c:cat>
          <c:val>
            <c:numRef>
              <c:f>Sheet1!$C$10:$I$10</c:f>
              <c:numCache>
                <c:formatCode>General</c:formatCode>
                <c:ptCount val="7"/>
                <c:pt idx="4" formatCode="0">
                  <c:v>1897</c:v>
                </c:pt>
                <c:pt idx="5" formatCode="0">
                  <c:v>1922</c:v>
                </c:pt>
                <c:pt idx="6" formatCode="0">
                  <c:v>1942</c:v>
                </c:pt>
              </c:numCache>
            </c:numRef>
          </c:val>
        </c:ser>
        <c:marker val="1"/>
        <c:axId val="98215040"/>
        <c:axId val="98216576"/>
      </c:lineChart>
      <c:catAx>
        <c:axId val="98215040"/>
        <c:scaling>
          <c:orientation val="minMax"/>
        </c:scaling>
        <c:axPos val="b"/>
        <c:numFmt formatCode="General" sourceLinked="1"/>
        <c:tickLblPos val="nextTo"/>
        <c:crossAx val="98216576"/>
        <c:crosses val="autoZero"/>
        <c:auto val="1"/>
        <c:lblAlgn val="ctr"/>
        <c:lblOffset val="100"/>
      </c:catAx>
      <c:valAx>
        <c:axId val="98216576"/>
        <c:scaling>
          <c:orientation val="minMax"/>
          <c:max val="2000"/>
          <c:min val="0"/>
        </c:scaling>
        <c:axPos val="l"/>
        <c:majorGridlines/>
        <c:numFmt formatCode="0" sourceLinked="1"/>
        <c:tickLblPos val="nextTo"/>
        <c:crossAx val="98215040"/>
        <c:crosses val="autoZero"/>
        <c:crossBetween val="between"/>
      </c:valAx>
    </c:plotArea>
    <c:legend>
      <c:legendPos val="r"/>
      <c:layout>
        <c:manualLayout>
          <c:xMode val="edge"/>
          <c:yMode val="edge"/>
          <c:x val="0.584950690344751"/>
          <c:y val="0.13997885265834661"/>
          <c:w val="0.40262695907351292"/>
          <c:h val="0.69936963022627119"/>
        </c:manualLayout>
      </c:layout>
    </c:legend>
    <c:plotVisOnly val="1"/>
    <c:dispBlanksAs val="zero"/>
  </c:chart>
  <c:txPr>
    <a:bodyPr/>
    <a:lstStyle/>
    <a:p>
      <a:pPr>
        <a:defRPr sz="1800" b="1"/>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10902307151057307"/>
          <c:y val="4.2553289730371174E-2"/>
          <c:w val="0.87035908047254062"/>
          <c:h val="0.61702270109038193"/>
        </c:manualLayout>
      </c:layout>
      <c:barChart>
        <c:barDir val="col"/>
        <c:grouping val="stacked"/>
        <c:ser>
          <c:idx val="0"/>
          <c:order val="0"/>
          <c:tx>
            <c:strRef>
              <c:f>FWheat!$B$24</c:f>
              <c:strCache>
                <c:ptCount val="1"/>
                <c:pt idx="0">
                  <c:v>Seed</c:v>
                </c:pt>
              </c:strCache>
            </c:strRef>
          </c:tx>
          <c:spPr>
            <a:solidFill>
              <a:srgbClr val="00CCFF"/>
            </a:solidFill>
            <a:ln w="12700">
              <a:solidFill>
                <a:srgbClr val="000000"/>
              </a:solidFill>
              <a:prstDash val="solid"/>
            </a:ln>
          </c:spPr>
          <c:cat>
            <c:numRef>
              <c:f>FWheat!$C$23:$T$23</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FWheat!$C$24:$T$24</c:f>
              <c:numCache>
                <c:formatCode>0.00</c:formatCode>
                <c:ptCount val="18"/>
                <c:pt idx="0">
                  <c:v>5.8441558441558348</c:v>
                </c:pt>
                <c:pt idx="1">
                  <c:v>6.1349693251533797</c:v>
                </c:pt>
                <c:pt idx="2">
                  <c:v>6.7750677506775094</c:v>
                </c:pt>
                <c:pt idx="3">
                  <c:v>6.25</c:v>
                </c:pt>
                <c:pt idx="4">
                  <c:v>5.9375</c:v>
                </c:pt>
                <c:pt idx="5">
                  <c:v>5.624999999999992</c:v>
                </c:pt>
                <c:pt idx="6">
                  <c:v>5.9859154929577469</c:v>
                </c:pt>
                <c:pt idx="7">
                  <c:v>6.25</c:v>
                </c:pt>
                <c:pt idx="8">
                  <c:v>4.8076923076923084</c:v>
                </c:pt>
                <c:pt idx="9">
                  <c:v>5</c:v>
                </c:pt>
                <c:pt idx="10">
                  <c:v>4.6641791044776095</c:v>
                </c:pt>
                <c:pt idx="11">
                  <c:v>5.850340136054422</c:v>
                </c:pt>
                <c:pt idx="12">
                  <c:v>5.6626506024096379</c:v>
                </c:pt>
                <c:pt idx="13">
                  <c:v>6.2025316455696196</c:v>
                </c:pt>
                <c:pt idx="14">
                  <c:v>5.875</c:v>
                </c:pt>
                <c:pt idx="15">
                  <c:v>5.9740259740259685</c:v>
                </c:pt>
                <c:pt idx="16">
                  <c:v>8.8059701492537314</c:v>
                </c:pt>
                <c:pt idx="17">
                  <c:v>8.8059701492537314</c:v>
                </c:pt>
              </c:numCache>
            </c:numRef>
          </c:val>
        </c:ser>
        <c:ser>
          <c:idx val="1"/>
          <c:order val="1"/>
          <c:tx>
            <c:strRef>
              <c:f>FWheat!$B$25</c:f>
              <c:strCache>
                <c:ptCount val="1"/>
                <c:pt idx="0">
                  <c:v>Fertiliser</c:v>
                </c:pt>
              </c:strCache>
            </c:strRef>
          </c:tx>
          <c:spPr>
            <a:solidFill>
              <a:srgbClr val="008000"/>
            </a:solidFill>
            <a:ln w="12700">
              <a:solidFill>
                <a:srgbClr val="000000"/>
              </a:solidFill>
              <a:prstDash val="solid"/>
            </a:ln>
          </c:spPr>
          <c:cat>
            <c:numRef>
              <c:f>FWheat!$C$23:$T$23</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FWheat!$C$25:$T$25</c:f>
              <c:numCache>
                <c:formatCode>0.00</c:formatCode>
                <c:ptCount val="18"/>
                <c:pt idx="0">
                  <c:v>10.3896103896104</c:v>
                </c:pt>
                <c:pt idx="1">
                  <c:v>10.429447852760754</c:v>
                </c:pt>
                <c:pt idx="2">
                  <c:v>10.840108401084011</c:v>
                </c:pt>
                <c:pt idx="3">
                  <c:v>10.526315789473673</c:v>
                </c:pt>
                <c:pt idx="4">
                  <c:v>10.312500000000011</c:v>
                </c:pt>
                <c:pt idx="5">
                  <c:v>10.9375</c:v>
                </c:pt>
                <c:pt idx="6">
                  <c:v>12.676056338028181</c:v>
                </c:pt>
                <c:pt idx="7">
                  <c:v>7.5</c:v>
                </c:pt>
                <c:pt idx="8">
                  <c:v>10.576923076923077</c:v>
                </c:pt>
                <c:pt idx="9">
                  <c:v>11.25</c:v>
                </c:pt>
                <c:pt idx="10">
                  <c:v>11.815920398009968</c:v>
                </c:pt>
                <c:pt idx="11">
                  <c:v>13.605442176870756</c:v>
                </c:pt>
                <c:pt idx="12">
                  <c:v>15.662650602409656</c:v>
                </c:pt>
                <c:pt idx="13">
                  <c:v>40.88607594936709</c:v>
                </c:pt>
                <c:pt idx="14">
                  <c:v>18.875</c:v>
                </c:pt>
                <c:pt idx="15">
                  <c:v>24.41558441558443</c:v>
                </c:pt>
                <c:pt idx="16">
                  <c:v>41.194029850746205</c:v>
                </c:pt>
                <c:pt idx="17">
                  <c:v>36.567164179104445</c:v>
                </c:pt>
              </c:numCache>
            </c:numRef>
          </c:val>
        </c:ser>
        <c:ser>
          <c:idx val="2"/>
          <c:order val="2"/>
          <c:tx>
            <c:strRef>
              <c:f>FWheat!$B$26</c:f>
              <c:strCache>
                <c:ptCount val="1"/>
                <c:pt idx="0">
                  <c:v>Spray</c:v>
                </c:pt>
              </c:strCache>
            </c:strRef>
          </c:tx>
          <c:spPr>
            <a:solidFill>
              <a:srgbClr val="FFFFCC"/>
            </a:solidFill>
            <a:ln w="12700">
              <a:solidFill>
                <a:srgbClr val="000000"/>
              </a:solidFill>
              <a:prstDash val="solid"/>
            </a:ln>
          </c:spPr>
          <c:cat>
            <c:numRef>
              <c:f>FWheat!$C$23:$T$23</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FWheat!$C$26:$T$26</c:f>
              <c:numCache>
                <c:formatCode>0.00</c:formatCode>
                <c:ptCount val="18"/>
                <c:pt idx="0">
                  <c:v>14.935064935064952</c:v>
                </c:pt>
                <c:pt idx="1">
                  <c:v>15.337423312883434</c:v>
                </c:pt>
                <c:pt idx="2">
                  <c:v>16.937669376693766</c:v>
                </c:pt>
                <c:pt idx="3">
                  <c:v>14.802631578947393</c:v>
                </c:pt>
                <c:pt idx="4">
                  <c:v>14.375000000000011</c:v>
                </c:pt>
                <c:pt idx="5">
                  <c:v>14.6875</c:v>
                </c:pt>
                <c:pt idx="6">
                  <c:v>15.845070422535212</c:v>
                </c:pt>
                <c:pt idx="7">
                  <c:v>13.75</c:v>
                </c:pt>
                <c:pt idx="8">
                  <c:v>13.461538461538462</c:v>
                </c:pt>
                <c:pt idx="9">
                  <c:v>14.375000000000011</c:v>
                </c:pt>
                <c:pt idx="10">
                  <c:v>14.614427860696518</c:v>
                </c:pt>
                <c:pt idx="11">
                  <c:v>16.122448979591809</c:v>
                </c:pt>
                <c:pt idx="12">
                  <c:v>15.180722891566274</c:v>
                </c:pt>
                <c:pt idx="13">
                  <c:v>17.594936708860757</c:v>
                </c:pt>
                <c:pt idx="14">
                  <c:v>18.625</c:v>
                </c:pt>
                <c:pt idx="15">
                  <c:v>19.870129870129816</c:v>
                </c:pt>
                <c:pt idx="16">
                  <c:v>24.029850746268679</c:v>
                </c:pt>
                <c:pt idx="17">
                  <c:v>25.820895522388081</c:v>
                </c:pt>
              </c:numCache>
            </c:numRef>
          </c:val>
        </c:ser>
        <c:ser>
          <c:idx val="3"/>
          <c:order val="3"/>
          <c:tx>
            <c:strRef>
              <c:f>FWheat!$B$27</c:f>
              <c:strCache>
                <c:ptCount val="1"/>
                <c:pt idx="0">
                  <c:v>Total Labour</c:v>
                </c:pt>
              </c:strCache>
            </c:strRef>
          </c:tx>
          <c:spPr>
            <a:solidFill>
              <a:srgbClr val="FF9900"/>
            </a:solidFill>
            <a:ln w="12700">
              <a:solidFill>
                <a:srgbClr val="000000"/>
              </a:solidFill>
              <a:prstDash val="solid"/>
            </a:ln>
          </c:spPr>
          <c:cat>
            <c:numRef>
              <c:f>FWheat!$C$23:$T$23</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FWheat!$C$27:$T$27</c:f>
              <c:numCache>
                <c:formatCode>0.00</c:formatCode>
                <c:ptCount val="18"/>
                <c:pt idx="0">
                  <c:v>19.480519480519451</c:v>
                </c:pt>
                <c:pt idx="1">
                  <c:v>18.404907975460123</c:v>
                </c:pt>
                <c:pt idx="2">
                  <c:v>21.00271002710025</c:v>
                </c:pt>
                <c:pt idx="3">
                  <c:v>17.763157894736818</c:v>
                </c:pt>
                <c:pt idx="4">
                  <c:v>18.125</c:v>
                </c:pt>
                <c:pt idx="5">
                  <c:v>18.75</c:v>
                </c:pt>
                <c:pt idx="6">
                  <c:v>21.830985915492999</c:v>
                </c:pt>
                <c:pt idx="7">
                  <c:v>18.75</c:v>
                </c:pt>
                <c:pt idx="8">
                  <c:v>18.589743589743545</c:v>
                </c:pt>
                <c:pt idx="9">
                  <c:v>16.25</c:v>
                </c:pt>
                <c:pt idx="10">
                  <c:v>16.791044776119406</c:v>
                </c:pt>
                <c:pt idx="11">
                  <c:v>18.36734693877548</c:v>
                </c:pt>
                <c:pt idx="12">
                  <c:v>16.265060240963802</c:v>
                </c:pt>
                <c:pt idx="13">
                  <c:v>21.518987341772149</c:v>
                </c:pt>
                <c:pt idx="14">
                  <c:v>24.375</c:v>
                </c:pt>
                <c:pt idx="15">
                  <c:v>29.220779220779178</c:v>
                </c:pt>
                <c:pt idx="16">
                  <c:v>32.089552238806029</c:v>
                </c:pt>
                <c:pt idx="17">
                  <c:v>31.34328358208953</c:v>
                </c:pt>
              </c:numCache>
            </c:numRef>
          </c:val>
        </c:ser>
        <c:ser>
          <c:idx val="4"/>
          <c:order val="4"/>
          <c:tx>
            <c:strRef>
              <c:f>FWheat!$B$28</c:f>
              <c:strCache>
                <c:ptCount val="1"/>
                <c:pt idx="0">
                  <c:v>Mach' Dep'n</c:v>
                </c:pt>
              </c:strCache>
            </c:strRef>
          </c:tx>
          <c:spPr>
            <a:solidFill>
              <a:srgbClr val="660066"/>
            </a:solidFill>
            <a:ln w="12700">
              <a:solidFill>
                <a:srgbClr val="000000"/>
              </a:solidFill>
              <a:prstDash val="solid"/>
            </a:ln>
          </c:spPr>
          <c:cat>
            <c:numRef>
              <c:f>FWheat!$C$23:$T$23</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FWheat!$C$28:$T$28</c:f>
              <c:numCache>
                <c:formatCode>0.00</c:formatCode>
                <c:ptCount val="18"/>
                <c:pt idx="0">
                  <c:v>9.7402597402597184</c:v>
                </c:pt>
                <c:pt idx="1">
                  <c:v>9.2024539877300615</c:v>
                </c:pt>
                <c:pt idx="2">
                  <c:v>11.517615176151761</c:v>
                </c:pt>
                <c:pt idx="3">
                  <c:v>11.842105263157896</c:v>
                </c:pt>
                <c:pt idx="4">
                  <c:v>10.625</c:v>
                </c:pt>
                <c:pt idx="5">
                  <c:v>10.625</c:v>
                </c:pt>
                <c:pt idx="6">
                  <c:v>11.26760563380282</c:v>
                </c:pt>
                <c:pt idx="7">
                  <c:v>9.3750000000000124</c:v>
                </c:pt>
                <c:pt idx="8">
                  <c:v>10.256410256410271</c:v>
                </c:pt>
                <c:pt idx="9">
                  <c:v>9.6875</c:v>
                </c:pt>
                <c:pt idx="10">
                  <c:v>9.3283582089552191</c:v>
                </c:pt>
                <c:pt idx="11">
                  <c:v>8.843537414966006</c:v>
                </c:pt>
                <c:pt idx="12">
                  <c:v>8.433734939759054</c:v>
                </c:pt>
                <c:pt idx="13">
                  <c:v>10.759493670886076</c:v>
                </c:pt>
                <c:pt idx="14">
                  <c:v>11.25</c:v>
                </c:pt>
                <c:pt idx="15">
                  <c:v>13.636363636363637</c:v>
                </c:pt>
                <c:pt idx="16">
                  <c:v>16.417910447761187</c:v>
                </c:pt>
                <c:pt idx="17">
                  <c:v>19.402985074626866</c:v>
                </c:pt>
              </c:numCache>
            </c:numRef>
          </c:val>
        </c:ser>
        <c:ser>
          <c:idx val="5"/>
          <c:order val="5"/>
          <c:tx>
            <c:strRef>
              <c:f>FWheat!$B$29</c:f>
              <c:strCache>
                <c:ptCount val="1"/>
                <c:pt idx="0">
                  <c:v>Mach' Costs</c:v>
                </c:pt>
              </c:strCache>
            </c:strRef>
          </c:tx>
          <c:spPr>
            <a:solidFill>
              <a:srgbClr val="FF99CC"/>
            </a:solidFill>
            <a:ln w="12700">
              <a:solidFill>
                <a:srgbClr val="000000"/>
              </a:solidFill>
              <a:prstDash val="solid"/>
            </a:ln>
          </c:spPr>
          <c:cat>
            <c:numRef>
              <c:f>FWheat!$C$23:$T$23</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FWheat!$C$29:$T$29</c:f>
              <c:numCache>
                <c:formatCode>0.00</c:formatCode>
                <c:ptCount val="18"/>
                <c:pt idx="0">
                  <c:v>10.3896103896104</c:v>
                </c:pt>
                <c:pt idx="1">
                  <c:v>9.8159509202454025</c:v>
                </c:pt>
                <c:pt idx="2">
                  <c:v>11.517615176151761</c:v>
                </c:pt>
                <c:pt idx="3">
                  <c:v>10.855263157894749</c:v>
                </c:pt>
                <c:pt idx="4">
                  <c:v>11.25</c:v>
                </c:pt>
                <c:pt idx="5">
                  <c:v>10.625</c:v>
                </c:pt>
                <c:pt idx="6">
                  <c:v>12.323943661971821</c:v>
                </c:pt>
                <c:pt idx="7">
                  <c:v>10.625</c:v>
                </c:pt>
                <c:pt idx="8">
                  <c:v>9.615384615384631</c:v>
                </c:pt>
                <c:pt idx="9">
                  <c:v>9.6875</c:v>
                </c:pt>
                <c:pt idx="10">
                  <c:v>9.9502487562189064</c:v>
                </c:pt>
                <c:pt idx="11">
                  <c:v>11.564625850340137</c:v>
                </c:pt>
                <c:pt idx="12">
                  <c:v>10.843373493975891</c:v>
                </c:pt>
                <c:pt idx="13">
                  <c:v>12.658227848101266</c:v>
                </c:pt>
                <c:pt idx="14">
                  <c:v>8.75</c:v>
                </c:pt>
                <c:pt idx="15">
                  <c:v>11.688311688311666</c:v>
                </c:pt>
                <c:pt idx="16">
                  <c:v>14.179104477611951</c:v>
                </c:pt>
                <c:pt idx="17">
                  <c:v>16.417910447761187</c:v>
                </c:pt>
              </c:numCache>
            </c:numRef>
          </c:val>
        </c:ser>
        <c:ser>
          <c:idx val="6"/>
          <c:order val="6"/>
          <c:tx>
            <c:strRef>
              <c:f>FWheat!$B$30</c:f>
              <c:strCache>
                <c:ptCount val="1"/>
                <c:pt idx="0">
                  <c:v>Contract</c:v>
                </c:pt>
              </c:strCache>
            </c:strRef>
          </c:tx>
          <c:spPr>
            <a:solidFill>
              <a:srgbClr val="0066CC"/>
            </a:solidFill>
            <a:ln w="12700">
              <a:solidFill>
                <a:srgbClr val="000000"/>
              </a:solidFill>
              <a:prstDash val="solid"/>
            </a:ln>
          </c:spPr>
          <c:cat>
            <c:numRef>
              <c:f>FWheat!$C$23:$P$23</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FWheat!$C$30:$P$30</c:f>
              <c:numCache>
                <c:formatCode>0.00</c:formatCode>
                <c:ptCount val="14"/>
                <c:pt idx="0">
                  <c:v>2.5974025974025992</c:v>
                </c:pt>
                <c:pt idx="1">
                  <c:v>2.4539877300613528</c:v>
                </c:pt>
                <c:pt idx="2">
                  <c:v>3.3875338753387552</c:v>
                </c:pt>
                <c:pt idx="3">
                  <c:v>3.6184210526315819</c:v>
                </c:pt>
                <c:pt idx="4">
                  <c:v>3.125</c:v>
                </c:pt>
                <c:pt idx="5">
                  <c:v>2.5</c:v>
                </c:pt>
                <c:pt idx="6">
                  <c:v>3.8732394366197167</c:v>
                </c:pt>
                <c:pt idx="7">
                  <c:v>3.125</c:v>
                </c:pt>
                <c:pt idx="8">
                  <c:v>2.5641025641025652</c:v>
                </c:pt>
                <c:pt idx="9">
                  <c:v>3.75</c:v>
                </c:pt>
                <c:pt idx="10">
                  <c:v>4.3532338308457685</c:v>
                </c:pt>
                <c:pt idx="11">
                  <c:v>3.4013605442176882</c:v>
                </c:pt>
                <c:pt idx="12">
                  <c:v>3.0120481927710792</c:v>
                </c:pt>
                <c:pt idx="13">
                  <c:v>5.6962025316455698</c:v>
                </c:pt>
              </c:numCache>
            </c:numRef>
          </c:val>
        </c:ser>
        <c:ser>
          <c:idx val="7"/>
          <c:order val="7"/>
          <c:tx>
            <c:strRef>
              <c:f>FWheat!$B$31</c:f>
              <c:strCache>
                <c:ptCount val="1"/>
                <c:pt idx="0">
                  <c:v>Gen' O'heads</c:v>
                </c:pt>
              </c:strCache>
            </c:strRef>
          </c:tx>
          <c:spPr>
            <a:solidFill>
              <a:srgbClr val="CCCCFF"/>
            </a:solidFill>
            <a:ln w="12700">
              <a:solidFill>
                <a:srgbClr val="000000"/>
              </a:solidFill>
              <a:prstDash val="solid"/>
            </a:ln>
          </c:spPr>
          <c:cat>
            <c:numRef>
              <c:f>FWheat!$C$23:$T$23</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FWheat!$C$31:$T$31</c:f>
              <c:numCache>
                <c:formatCode>0.00</c:formatCode>
                <c:ptCount val="18"/>
                <c:pt idx="0">
                  <c:v>7.7922077922077921</c:v>
                </c:pt>
                <c:pt idx="1">
                  <c:v>7.9754601226993929</c:v>
                </c:pt>
                <c:pt idx="2">
                  <c:v>9.485094850948526</c:v>
                </c:pt>
                <c:pt idx="3">
                  <c:v>8.5526315789473912</c:v>
                </c:pt>
                <c:pt idx="4">
                  <c:v>8.75</c:v>
                </c:pt>
                <c:pt idx="5">
                  <c:v>8.75</c:v>
                </c:pt>
                <c:pt idx="6">
                  <c:v>9.8591549295774747</c:v>
                </c:pt>
                <c:pt idx="7">
                  <c:v>8.125</c:v>
                </c:pt>
                <c:pt idx="8">
                  <c:v>8.3333333333333357</c:v>
                </c:pt>
                <c:pt idx="9">
                  <c:v>8.125</c:v>
                </c:pt>
                <c:pt idx="10">
                  <c:v>8.0845771144278622</c:v>
                </c:pt>
                <c:pt idx="11">
                  <c:v>9.5238095238095237</c:v>
                </c:pt>
                <c:pt idx="12">
                  <c:v>12.048192771084333</c:v>
                </c:pt>
                <c:pt idx="13">
                  <c:v>15.189873417721518</c:v>
                </c:pt>
                <c:pt idx="14">
                  <c:v>10</c:v>
                </c:pt>
                <c:pt idx="15">
                  <c:v>18.181818181818208</c:v>
                </c:pt>
                <c:pt idx="16">
                  <c:v>20.149253731343283</c:v>
                </c:pt>
                <c:pt idx="17">
                  <c:v>24.626865671641795</c:v>
                </c:pt>
              </c:numCache>
            </c:numRef>
          </c:val>
        </c:ser>
        <c:gapWidth val="0"/>
        <c:overlap val="100"/>
        <c:axId val="98611968"/>
        <c:axId val="98613888"/>
      </c:barChart>
      <c:lineChart>
        <c:grouping val="standard"/>
        <c:ser>
          <c:idx val="8"/>
          <c:order val="8"/>
          <c:tx>
            <c:strRef>
              <c:f>FWheat!$B$35</c:f>
              <c:strCache>
                <c:ptCount val="1"/>
                <c:pt idx="0">
                  <c:v>Ave' Spot Wheat Px</c:v>
                </c:pt>
              </c:strCache>
            </c:strRef>
          </c:tx>
          <c:spPr>
            <a:ln w="38100">
              <a:solidFill>
                <a:srgbClr val="FF0000"/>
              </a:solidFill>
              <a:prstDash val="solid"/>
            </a:ln>
          </c:spPr>
          <c:marker>
            <c:symbol val="triangle"/>
            <c:size val="6"/>
            <c:spPr>
              <a:solidFill>
                <a:srgbClr val="FF0000"/>
              </a:solidFill>
              <a:ln>
                <a:solidFill>
                  <a:srgbClr val="FF0000"/>
                </a:solidFill>
                <a:prstDash val="solid"/>
              </a:ln>
            </c:spPr>
          </c:marker>
          <c:val>
            <c:numRef>
              <c:f>FWheat!$C$35:$T$35</c:f>
              <c:numCache>
                <c:formatCode>0</c:formatCode>
                <c:ptCount val="18"/>
                <c:pt idx="0">
                  <c:v>113.99035433070875</c:v>
                </c:pt>
                <c:pt idx="1">
                  <c:v>88.731496062992193</c:v>
                </c:pt>
                <c:pt idx="2">
                  <c:v>73.366732283464415</c:v>
                </c:pt>
                <c:pt idx="3">
                  <c:v>70.093503937007895</c:v>
                </c:pt>
                <c:pt idx="4">
                  <c:v>65.165944881889658</c:v>
                </c:pt>
                <c:pt idx="5">
                  <c:v>63.844685039370013</c:v>
                </c:pt>
                <c:pt idx="6">
                  <c:v>65.668700787401477</c:v>
                </c:pt>
                <c:pt idx="7">
                  <c:v>58.787598425196855</c:v>
                </c:pt>
                <c:pt idx="8">
                  <c:v>86.50590551181098</c:v>
                </c:pt>
                <c:pt idx="9">
                  <c:v>65</c:v>
                </c:pt>
                <c:pt idx="10">
                  <c:v>80</c:v>
                </c:pt>
                <c:pt idx="11">
                  <c:v>120</c:v>
                </c:pt>
                <c:pt idx="12">
                  <c:v>110</c:v>
                </c:pt>
                <c:pt idx="13">
                  <c:v>105</c:v>
                </c:pt>
                <c:pt idx="14" formatCode="General">
                  <c:v>135</c:v>
                </c:pt>
                <c:pt idx="15" formatCode="General">
                  <c:v>155</c:v>
                </c:pt>
                <c:pt idx="16" formatCode="General">
                  <c:v>170</c:v>
                </c:pt>
                <c:pt idx="17" formatCode="General">
                  <c:v>170</c:v>
                </c:pt>
              </c:numCache>
            </c:numRef>
          </c:val>
        </c:ser>
        <c:marker val="1"/>
        <c:axId val="98611968"/>
        <c:axId val="98613888"/>
      </c:lineChart>
      <c:catAx>
        <c:axId val="98611968"/>
        <c:scaling>
          <c:orientation val="minMax"/>
        </c:scaling>
        <c:axPos val="b"/>
        <c:numFmt formatCode="General" sourceLinked="1"/>
        <c:tickLblPos val="nextTo"/>
        <c:spPr>
          <a:ln w="3175">
            <a:solidFill>
              <a:srgbClr val="000000"/>
            </a:solidFill>
            <a:prstDash val="solid"/>
          </a:ln>
        </c:spPr>
        <c:txPr>
          <a:bodyPr rot="-5400000" vert="horz"/>
          <a:lstStyle/>
          <a:p>
            <a:pPr>
              <a:defRPr/>
            </a:pPr>
            <a:endParaRPr lang="en-US"/>
          </a:p>
        </c:txPr>
        <c:crossAx val="98613888"/>
        <c:crosses val="autoZero"/>
        <c:auto val="1"/>
        <c:lblAlgn val="ctr"/>
        <c:lblOffset val="100"/>
        <c:tickLblSkip val="1"/>
        <c:tickMarkSkip val="1"/>
      </c:catAx>
      <c:valAx>
        <c:axId val="98613888"/>
        <c:scaling>
          <c:orientation val="minMax"/>
          <c:min val="0"/>
        </c:scaling>
        <c:axPos val="l"/>
        <c:majorGridlines>
          <c:spPr>
            <a:ln w="3175">
              <a:solidFill>
                <a:srgbClr val="000000"/>
              </a:solidFill>
              <a:prstDash val="solid"/>
            </a:ln>
          </c:spPr>
        </c:majorGridlines>
        <c:title>
          <c:tx>
            <c:rich>
              <a:bodyPr/>
              <a:lstStyle/>
              <a:p>
                <a:pPr>
                  <a:defRPr/>
                </a:pPr>
                <a:r>
                  <a:rPr lang="en-GB"/>
                  <a:t>£/Tonne</a:t>
                </a:r>
              </a:p>
            </c:rich>
          </c:tx>
          <c:layout>
            <c:manualLayout>
              <c:xMode val="edge"/>
              <c:yMode val="edge"/>
              <c:x val="2.2091310751104657E-2"/>
              <c:y val="0.26950429068706838"/>
            </c:manualLayout>
          </c:layout>
          <c:spPr>
            <a:noFill/>
            <a:ln w="25400">
              <a:noFill/>
            </a:ln>
          </c:spPr>
        </c:title>
        <c:numFmt formatCode="0" sourceLinked="0"/>
        <c:tickLblPos val="nextTo"/>
        <c:spPr>
          <a:ln w="3175">
            <a:solidFill>
              <a:srgbClr val="000000"/>
            </a:solidFill>
            <a:prstDash val="solid"/>
          </a:ln>
        </c:spPr>
        <c:txPr>
          <a:bodyPr rot="0" vert="horz"/>
          <a:lstStyle/>
          <a:p>
            <a:pPr>
              <a:defRPr/>
            </a:pPr>
            <a:endParaRPr lang="en-US"/>
          </a:p>
        </c:txPr>
        <c:crossAx val="98611968"/>
        <c:crosses val="autoZero"/>
        <c:crossBetween val="between"/>
      </c:valAx>
      <c:spPr>
        <a:noFill/>
        <a:ln w="25400">
          <a:noFill/>
        </a:ln>
      </c:spPr>
    </c:plotArea>
    <c:legend>
      <c:legendPos val="r"/>
      <c:layout>
        <c:manualLayout>
          <c:xMode val="edge"/>
          <c:yMode val="edge"/>
          <c:x val="5.0073637702503809E-2"/>
          <c:y val="0.82978921960996088"/>
          <c:w val="0.92636291597570819"/>
          <c:h val="0.15130048460254542"/>
        </c:manualLayout>
      </c:layout>
      <c:spPr>
        <a:noFill/>
        <a:ln w="25400">
          <a:noFill/>
        </a:ln>
      </c:spPr>
    </c:legend>
    <c:plotVisOnly val="1"/>
    <c:dispBlanksAs val="gap"/>
  </c:chart>
  <c:spPr>
    <a:noFill/>
    <a:ln w="9525">
      <a:noFill/>
    </a:ln>
  </c:spPr>
  <c:txPr>
    <a:bodyPr/>
    <a:lstStyle/>
    <a:p>
      <a:pPr>
        <a:defRPr sz="1600" b="1" i="0" u="none" strike="noStrike" baseline="0">
          <a:solidFill>
            <a:srgbClr val="000000"/>
          </a:solidFill>
          <a:latin typeface="Times New Roman" pitchFamily="18" charset="0"/>
          <a:ea typeface="Arial"/>
          <a:cs typeface="Times New Roman" pitchFamily="18" charset="0"/>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GB"/>
  <c:style val="11"/>
  <c:chart>
    <c:plotArea>
      <c:layout/>
      <c:barChart>
        <c:barDir val="col"/>
        <c:grouping val="stacked"/>
        <c:ser>
          <c:idx val="4"/>
          <c:order val="0"/>
          <c:tx>
            <c:strRef>
              <c:f>'Other data'!$G$3</c:f>
              <c:strCache>
                <c:ptCount val="1"/>
                <c:pt idx="0">
                  <c:v>Other</c:v>
                </c:pt>
              </c:strCache>
            </c:strRef>
          </c:tx>
          <c:cat>
            <c:numRef>
              <c:f>'Other data'!$B$4:$B$12</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'Other data'!$G$4:$G$12</c:f>
              <c:numCache>
                <c:formatCode>General</c:formatCode>
                <c:ptCount val="9"/>
                <c:pt idx="0">
                  <c:v>5</c:v>
                </c:pt>
                <c:pt idx="1">
                  <c:v>2</c:v>
                </c:pt>
                <c:pt idx="2">
                  <c:v>7</c:v>
                </c:pt>
                <c:pt idx="3">
                  <c:v>8</c:v>
                </c:pt>
                <c:pt idx="4">
                  <c:v>3</c:v>
                </c:pt>
                <c:pt idx="5">
                  <c:v>6</c:v>
                </c:pt>
                <c:pt idx="6">
                  <c:v>4</c:v>
                </c:pt>
                <c:pt idx="7">
                  <c:v>2</c:v>
                </c:pt>
                <c:pt idx="8">
                  <c:v>9</c:v>
                </c:pt>
              </c:numCache>
            </c:numRef>
          </c:val>
        </c:ser>
        <c:ser>
          <c:idx val="3"/>
          <c:order val="1"/>
          <c:tx>
            <c:strRef>
              <c:f>'Other data'!$F$3</c:f>
              <c:strCache>
                <c:ptCount val="1"/>
                <c:pt idx="0">
                  <c:v>4</c:v>
                </c:pt>
              </c:strCache>
            </c:strRef>
          </c:tx>
          <c:cat>
            <c:numRef>
              <c:f>'Other data'!$B$4:$B$12</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'Other data'!$F$4:$F$12</c:f>
              <c:numCache>
                <c:formatCode>General</c:formatCode>
                <c:ptCount val="9"/>
                <c:pt idx="0">
                  <c:v>13</c:v>
                </c:pt>
                <c:pt idx="1">
                  <c:v>14</c:v>
                </c:pt>
                <c:pt idx="2">
                  <c:v>27</c:v>
                </c:pt>
                <c:pt idx="3">
                  <c:v>37</c:v>
                </c:pt>
                <c:pt idx="4">
                  <c:v>47</c:v>
                </c:pt>
                <c:pt idx="5">
                  <c:v>51</c:v>
                </c:pt>
                <c:pt idx="6">
                  <c:v>54</c:v>
                </c:pt>
                <c:pt idx="7">
                  <c:v>52</c:v>
                </c:pt>
                <c:pt idx="8">
                  <c:v>45</c:v>
                </c:pt>
              </c:numCache>
            </c:numRef>
          </c:val>
        </c:ser>
        <c:ser>
          <c:idx val="2"/>
          <c:order val="2"/>
          <c:tx>
            <c:strRef>
              <c:f>'Other data'!$E$3</c:f>
              <c:strCache>
                <c:ptCount val="1"/>
                <c:pt idx="0">
                  <c:v>3</c:v>
                </c:pt>
              </c:strCache>
            </c:strRef>
          </c:tx>
          <c:cat>
            <c:numRef>
              <c:f>'Other data'!$B$4:$B$12</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'Other data'!$E$4:$E$12</c:f>
              <c:numCache>
                <c:formatCode>General</c:formatCode>
                <c:ptCount val="9"/>
                <c:pt idx="0">
                  <c:v>45</c:v>
                </c:pt>
                <c:pt idx="1">
                  <c:v>42</c:v>
                </c:pt>
                <c:pt idx="2">
                  <c:v>32</c:v>
                </c:pt>
                <c:pt idx="3">
                  <c:v>23</c:v>
                </c:pt>
                <c:pt idx="4">
                  <c:v>15</c:v>
                </c:pt>
                <c:pt idx="5">
                  <c:v>11</c:v>
                </c:pt>
                <c:pt idx="6">
                  <c:v>15</c:v>
                </c:pt>
                <c:pt idx="7">
                  <c:v>20</c:v>
                </c:pt>
                <c:pt idx="8">
                  <c:v>20</c:v>
                </c:pt>
              </c:numCache>
            </c:numRef>
          </c:val>
        </c:ser>
        <c:ser>
          <c:idx val="1"/>
          <c:order val="3"/>
          <c:tx>
            <c:strRef>
              <c:f>'Other data'!$D$3</c:f>
              <c:strCache>
                <c:ptCount val="1"/>
                <c:pt idx="0">
                  <c:v>2</c:v>
                </c:pt>
              </c:strCache>
            </c:strRef>
          </c:tx>
          <c:cat>
            <c:numRef>
              <c:f>'Other data'!$B$4:$B$12</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'Other data'!$D$4:$D$12</c:f>
              <c:numCache>
                <c:formatCode>General</c:formatCode>
                <c:ptCount val="9"/>
                <c:pt idx="0">
                  <c:v>25</c:v>
                </c:pt>
                <c:pt idx="1">
                  <c:v>27</c:v>
                </c:pt>
                <c:pt idx="2">
                  <c:v>19</c:v>
                </c:pt>
                <c:pt idx="3">
                  <c:v>17</c:v>
                </c:pt>
                <c:pt idx="4">
                  <c:v>19</c:v>
                </c:pt>
                <c:pt idx="5">
                  <c:v>15</c:v>
                </c:pt>
                <c:pt idx="6">
                  <c:v>11</c:v>
                </c:pt>
                <c:pt idx="7">
                  <c:v>9</c:v>
                </c:pt>
                <c:pt idx="8">
                  <c:v>9</c:v>
                </c:pt>
              </c:numCache>
            </c:numRef>
          </c:val>
        </c:ser>
        <c:ser>
          <c:idx val="0"/>
          <c:order val="4"/>
          <c:tx>
            <c:strRef>
              <c:f>'Other data'!$C$3</c:f>
              <c:strCache>
                <c:ptCount val="1"/>
                <c:pt idx="0">
                  <c:v>1</c:v>
                </c:pt>
              </c:strCache>
            </c:strRef>
          </c:tx>
          <c:cat>
            <c:numRef>
              <c:f>'Other data'!$B$4:$B$12</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'Other data'!$C$4:$C$12</c:f>
              <c:numCache>
                <c:formatCode>General</c:formatCode>
                <c:ptCount val="9"/>
                <c:pt idx="0">
                  <c:v>12</c:v>
                </c:pt>
                <c:pt idx="1">
                  <c:v>15</c:v>
                </c:pt>
                <c:pt idx="2">
                  <c:v>15</c:v>
                </c:pt>
                <c:pt idx="3">
                  <c:v>15</c:v>
                </c:pt>
                <c:pt idx="4">
                  <c:v>16</c:v>
                </c:pt>
                <c:pt idx="5">
                  <c:v>17</c:v>
                </c:pt>
                <c:pt idx="6">
                  <c:v>16</c:v>
                </c:pt>
                <c:pt idx="7">
                  <c:v>17</c:v>
                </c:pt>
                <c:pt idx="8">
                  <c:v>17</c:v>
                </c:pt>
              </c:numCache>
            </c:numRef>
          </c:val>
        </c:ser>
        <c:gapWidth val="46"/>
        <c:overlap val="100"/>
        <c:axId val="98486528"/>
        <c:axId val="98496512"/>
      </c:barChart>
      <c:catAx>
        <c:axId val="98486528"/>
        <c:scaling>
          <c:orientation val="minMax"/>
        </c:scaling>
        <c:axPos val="b"/>
        <c:numFmt formatCode="General" sourceLinked="1"/>
        <c:tickLblPos val="nextTo"/>
        <c:crossAx val="98496512"/>
        <c:crosses val="autoZero"/>
        <c:auto val="1"/>
        <c:lblAlgn val="ctr"/>
        <c:lblOffset val="100"/>
      </c:catAx>
      <c:valAx>
        <c:axId val="98496512"/>
        <c:scaling>
          <c:orientation val="minMax"/>
          <c:max val="100"/>
        </c:scaling>
        <c:axPos val="l"/>
        <c:majorGridlines/>
        <c:title>
          <c:tx>
            <c:rich>
              <a:bodyPr rot="-5400000" vert="horz"/>
              <a:lstStyle/>
              <a:p>
                <a:pPr>
                  <a:defRPr/>
                </a:pPr>
                <a:r>
                  <a:rPr lang="en-GB"/>
                  <a:t>Per Cent</a:t>
                </a:r>
              </a:p>
            </c:rich>
          </c:tx>
          <c:layout/>
        </c:title>
        <c:numFmt formatCode="General" sourceLinked="1"/>
        <c:tickLblPos val="nextTo"/>
        <c:crossAx val="98486528"/>
        <c:crosses val="autoZero"/>
        <c:crossBetween val="between"/>
      </c:valAx>
    </c:plotArea>
    <c:legend>
      <c:legendPos val="r"/>
      <c:layout/>
    </c:legend>
    <c:plotVisOnly val="1"/>
    <c:dispBlanksAs val="gap"/>
  </c:chart>
  <c:txPr>
    <a:bodyPr/>
    <a:lstStyle/>
    <a:p>
      <a:pPr>
        <a:defRPr sz="1800" b="1"/>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manualLayout>
          <c:layoutTarget val="inner"/>
          <c:xMode val="edge"/>
          <c:yMode val="edge"/>
          <c:x val="0.15054018587884438"/>
          <c:y val="2.1190638851072932E-2"/>
          <c:w val="0.56580249755632794"/>
          <c:h val="0.83852046742281172"/>
        </c:manualLayout>
      </c:layout>
      <c:lineChart>
        <c:grouping val="standard"/>
        <c:ser>
          <c:idx val="0"/>
          <c:order val="0"/>
          <c:tx>
            <c:strRef>
              <c:f>'Grain Production'!$D$52</c:f>
              <c:strCache>
                <c:ptCount val="1"/>
                <c:pt idx="0">
                  <c:v>China</c:v>
                </c:pt>
              </c:strCache>
            </c:strRef>
          </c:tx>
          <c:spPr>
            <a:ln w="34925">
              <a:solidFill>
                <a:srgbClr val="FF0000"/>
              </a:solidFill>
            </a:ln>
          </c:spPr>
          <c:marker>
            <c:symbol val="none"/>
          </c:marker>
          <c:cat>
            <c:numRef>
              <c:f>'Grain Production'!$E$6:$BE$6</c:f>
              <c:numCache>
                <c:formatCode>General</c:formatCod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numCache>
            </c:numRef>
          </c:cat>
          <c:val>
            <c:numRef>
              <c:f>'Grain Production'!$E$52:$BE$52</c:f>
              <c:numCache>
                <c:formatCode>#,##0</c:formatCode>
                <c:ptCount val="53"/>
                <c:pt idx="0">
                  <c:v>90.287000000000006</c:v>
                </c:pt>
                <c:pt idx="1">
                  <c:v>91.876999999999981</c:v>
                </c:pt>
                <c:pt idx="2">
                  <c:v>99.557999999999993</c:v>
                </c:pt>
                <c:pt idx="3">
                  <c:v>108.61</c:v>
                </c:pt>
                <c:pt idx="4">
                  <c:v>121.393</c:v>
                </c:pt>
                <c:pt idx="5">
                  <c:v>130.268</c:v>
                </c:pt>
                <c:pt idx="6">
                  <c:v>141.94299999999998</c:v>
                </c:pt>
                <c:pt idx="7">
                  <c:v>146.71599999999998</c:v>
                </c:pt>
                <c:pt idx="8">
                  <c:v>140.34800000000001</c:v>
                </c:pt>
                <c:pt idx="9">
                  <c:v>141.39000000000001</c:v>
                </c:pt>
                <c:pt idx="10">
                  <c:v>161.69399999999999</c:v>
                </c:pt>
                <c:pt idx="11">
                  <c:v>172.345</c:v>
                </c:pt>
                <c:pt idx="12">
                  <c:v>167.56900000000002</c:v>
                </c:pt>
                <c:pt idx="13">
                  <c:v>180.917</c:v>
                </c:pt>
                <c:pt idx="14">
                  <c:v>194.18700000000001</c:v>
                </c:pt>
                <c:pt idx="15">
                  <c:v>202.84100000000001</c:v>
                </c:pt>
                <c:pt idx="16">
                  <c:v>205.97200000000001</c:v>
                </c:pt>
                <c:pt idx="17">
                  <c:v>198.89400000000001</c:v>
                </c:pt>
                <c:pt idx="18">
                  <c:v>225.55700000000004</c:v>
                </c:pt>
                <c:pt idx="19">
                  <c:v>242.572</c:v>
                </c:pt>
                <c:pt idx="20">
                  <c:v>233.101</c:v>
                </c:pt>
                <c:pt idx="21">
                  <c:v>237.09700000000001</c:v>
                </c:pt>
                <c:pt idx="22">
                  <c:v>260.858</c:v>
                </c:pt>
                <c:pt idx="23">
                  <c:v>288.80700000000002</c:v>
                </c:pt>
                <c:pt idx="24">
                  <c:v>306.10300000000001</c:v>
                </c:pt>
                <c:pt idx="25">
                  <c:v>284.60199999999969</c:v>
                </c:pt>
                <c:pt idx="26">
                  <c:v>296.779</c:v>
                </c:pt>
                <c:pt idx="27">
                  <c:v>304.42799999999869</c:v>
                </c:pt>
                <c:pt idx="28">
                  <c:v>297.12599999999969</c:v>
                </c:pt>
                <c:pt idx="29">
                  <c:v>309.48799999999869</c:v>
                </c:pt>
                <c:pt idx="30">
                  <c:v>343.41899999999805</c:v>
                </c:pt>
                <c:pt idx="31">
                  <c:v>337.00400000000002</c:v>
                </c:pt>
                <c:pt idx="32">
                  <c:v>341.24900000000002</c:v>
                </c:pt>
                <c:pt idx="33">
                  <c:v>347.95800000000003</c:v>
                </c:pt>
                <c:pt idx="34">
                  <c:v>336.74200000000002</c:v>
                </c:pt>
                <c:pt idx="35">
                  <c:v>356.36900000000031</c:v>
                </c:pt>
                <c:pt idx="36">
                  <c:v>388.45800000000003</c:v>
                </c:pt>
                <c:pt idx="37">
                  <c:v>378.44099999999969</c:v>
                </c:pt>
                <c:pt idx="38">
                  <c:v>392.28599999999869</c:v>
                </c:pt>
                <c:pt idx="39">
                  <c:v>390.03399999999863</c:v>
                </c:pt>
                <c:pt idx="40">
                  <c:v>345.12900000000002</c:v>
                </c:pt>
                <c:pt idx="41">
                  <c:v>340.61399999999969</c:v>
                </c:pt>
                <c:pt idx="42">
                  <c:v>343.08799999999923</c:v>
                </c:pt>
                <c:pt idx="43">
                  <c:v>322.959</c:v>
                </c:pt>
                <c:pt idx="44">
                  <c:v>355.56700000000001</c:v>
                </c:pt>
                <c:pt idx="45">
                  <c:v>371.65499999999997</c:v>
                </c:pt>
                <c:pt idx="46">
                  <c:v>394.78500000000003</c:v>
                </c:pt>
                <c:pt idx="47">
                  <c:v>398.678</c:v>
                </c:pt>
                <c:pt idx="48">
                  <c:v>419.185</c:v>
                </c:pt>
                <c:pt idx="49">
                  <c:v>421.46499999999969</c:v>
                </c:pt>
                <c:pt idx="50">
                  <c:v>435.57799999999969</c:v>
                </c:pt>
                <c:pt idx="51">
                  <c:v>457.76</c:v>
                </c:pt>
                <c:pt idx="52">
                  <c:v>478.61</c:v>
                </c:pt>
              </c:numCache>
            </c:numRef>
          </c:val>
        </c:ser>
        <c:ser>
          <c:idx val="1"/>
          <c:order val="1"/>
          <c:tx>
            <c:strRef>
              <c:f>'Grain Production'!$D$53</c:f>
              <c:strCache>
                <c:ptCount val="1"/>
                <c:pt idx="0">
                  <c:v>US</c:v>
                </c:pt>
              </c:strCache>
            </c:strRef>
          </c:tx>
          <c:spPr>
            <a:ln w="50800" cmpd="dbl">
              <a:solidFill>
                <a:schemeClr val="accent1"/>
              </a:solidFill>
            </a:ln>
          </c:spPr>
          <c:marker>
            <c:symbol val="none"/>
          </c:marker>
          <c:cat>
            <c:numRef>
              <c:f>'Grain Production'!$E$6:$BE$6</c:f>
              <c:numCache>
                <c:formatCode>General</c:formatCod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numCache>
            </c:numRef>
          </c:cat>
          <c:val>
            <c:numRef>
              <c:f>'Grain Production'!$E$53:$BE$53</c:f>
              <c:numCache>
                <c:formatCode>#,##0</c:formatCode>
                <c:ptCount val="53"/>
                <c:pt idx="0">
                  <c:v>180.54399999999998</c:v>
                </c:pt>
                <c:pt idx="1">
                  <c:v>162.81</c:v>
                </c:pt>
                <c:pt idx="2">
                  <c:v>161.45700000000076</c:v>
                </c:pt>
                <c:pt idx="3">
                  <c:v>173.78200000000001</c:v>
                </c:pt>
                <c:pt idx="4">
                  <c:v>159.84900000000002</c:v>
                </c:pt>
                <c:pt idx="5">
                  <c:v>181.62100000000001</c:v>
                </c:pt>
                <c:pt idx="6">
                  <c:v>183.51399999999998</c:v>
                </c:pt>
                <c:pt idx="7">
                  <c:v>206.88600000000076</c:v>
                </c:pt>
                <c:pt idx="8">
                  <c:v>201.095</c:v>
                </c:pt>
                <c:pt idx="9">
                  <c:v>203.95700000000076</c:v>
                </c:pt>
                <c:pt idx="10">
                  <c:v>185.697</c:v>
                </c:pt>
                <c:pt idx="11">
                  <c:v>236.423</c:v>
                </c:pt>
                <c:pt idx="12">
                  <c:v>226.92200000000076</c:v>
                </c:pt>
                <c:pt idx="13">
                  <c:v>236.37100000000001</c:v>
                </c:pt>
                <c:pt idx="14">
                  <c:v>203.06800000000001</c:v>
                </c:pt>
                <c:pt idx="15">
                  <c:v>247.44</c:v>
                </c:pt>
                <c:pt idx="16">
                  <c:v>256.62900000000002</c:v>
                </c:pt>
                <c:pt idx="17">
                  <c:v>264.52199999999863</c:v>
                </c:pt>
                <c:pt idx="18">
                  <c:v>274.73799999999869</c:v>
                </c:pt>
                <c:pt idx="19">
                  <c:v>300.81599999999969</c:v>
                </c:pt>
                <c:pt idx="20">
                  <c:v>267.899</c:v>
                </c:pt>
                <c:pt idx="21">
                  <c:v>328.42200000000003</c:v>
                </c:pt>
                <c:pt idx="22">
                  <c:v>330.93400000000003</c:v>
                </c:pt>
                <c:pt idx="23">
                  <c:v>206.15800000000004</c:v>
                </c:pt>
                <c:pt idx="24">
                  <c:v>312.60599999999999</c:v>
                </c:pt>
                <c:pt idx="25">
                  <c:v>345.10199999999969</c:v>
                </c:pt>
                <c:pt idx="26">
                  <c:v>313.31599999999969</c:v>
                </c:pt>
                <c:pt idx="27">
                  <c:v>278.45099999999923</c:v>
                </c:pt>
                <c:pt idx="28">
                  <c:v>204.19</c:v>
                </c:pt>
                <c:pt idx="29">
                  <c:v>282.03699999999793</c:v>
                </c:pt>
                <c:pt idx="30">
                  <c:v>310.12799999999999</c:v>
                </c:pt>
                <c:pt idx="31">
                  <c:v>277.60700000000008</c:v>
                </c:pt>
                <c:pt idx="32">
                  <c:v>350.255</c:v>
                </c:pt>
                <c:pt idx="33">
                  <c:v>256.75799999999964</c:v>
                </c:pt>
                <c:pt idx="34">
                  <c:v>353.02099999999899</c:v>
                </c:pt>
                <c:pt idx="35">
                  <c:v>275.07</c:v>
                </c:pt>
                <c:pt idx="36">
                  <c:v>333.14699999999999</c:v>
                </c:pt>
                <c:pt idx="37">
                  <c:v>333.71099999999899</c:v>
                </c:pt>
                <c:pt idx="38">
                  <c:v>346.584</c:v>
                </c:pt>
                <c:pt idx="39">
                  <c:v>331.96</c:v>
                </c:pt>
                <c:pt idx="40">
                  <c:v>339.685</c:v>
                </c:pt>
                <c:pt idx="41">
                  <c:v>321.43799999999823</c:v>
                </c:pt>
                <c:pt idx="42">
                  <c:v>293.95999999999964</c:v>
                </c:pt>
                <c:pt idx="43">
                  <c:v>345.27299999999963</c:v>
                </c:pt>
                <c:pt idx="44">
                  <c:v>385.53799999999899</c:v>
                </c:pt>
                <c:pt idx="45">
                  <c:v>363.05399999999969</c:v>
                </c:pt>
                <c:pt idx="46">
                  <c:v>335.48200000000003</c:v>
                </c:pt>
                <c:pt idx="47">
                  <c:v>411.96999999999969</c:v>
                </c:pt>
                <c:pt idx="48">
                  <c:v>400.42899999999776</c:v>
                </c:pt>
                <c:pt idx="49">
                  <c:v>416.25400000000002</c:v>
                </c:pt>
                <c:pt idx="50">
                  <c:v>397.89099999999894</c:v>
                </c:pt>
                <c:pt idx="51">
                  <c:v>384.00700000000001</c:v>
                </c:pt>
                <c:pt idx="52">
                  <c:v>354.11599999999999</c:v>
                </c:pt>
              </c:numCache>
            </c:numRef>
          </c:val>
        </c:ser>
        <c:ser>
          <c:idx val="2"/>
          <c:order val="2"/>
          <c:tx>
            <c:strRef>
              <c:f>'Grain Production'!$D$54</c:f>
              <c:strCache>
                <c:ptCount val="1"/>
                <c:pt idx="0">
                  <c:v>EU</c:v>
                </c:pt>
              </c:strCache>
            </c:strRef>
          </c:tx>
          <c:spPr>
            <a:ln w="41275" cmpd="sng">
              <a:solidFill>
                <a:schemeClr val="tx1"/>
              </a:solidFill>
              <a:prstDash val="sysDash"/>
            </a:ln>
          </c:spPr>
          <c:marker>
            <c:symbol val="none"/>
          </c:marker>
          <c:cat>
            <c:numRef>
              <c:f>'Grain Production'!$E$6:$BE$6</c:f>
              <c:numCache>
                <c:formatCode>General</c:formatCod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numCache>
            </c:numRef>
          </c:cat>
          <c:val>
            <c:numRef>
              <c:f>'Grain Production'!$E$54:$BE$54</c:f>
              <c:numCache>
                <c:formatCode>#,##0</c:formatCode>
                <c:ptCount val="53"/>
                <c:pt idx="0">
                  <c:v>137.44899999999998</c:v>
                </c:pt>
                <c:pt idx="1">
                  <c:v>133.298</c:v>
                </c:pt>
                <c:pt idx="2">
                  <c:v>144.71199999999999</c:v>
                </c:pt>
                <c:pt idx="3">
                  <c:v>146.98600000000027</c:v>
                </c:pt>
                <c:pt idx="4">
                  <c:v>150.00399999999999</c:v>
                </c:pt>
                <c:pt idx="5">
                  <c:v>157.15300000000002</c:v>
                </c:pt>
                <c:pt idx="6">
                  <c:v>156.66800000000001</c:v>
                </c:pt>
                <c:pt idx="7">
                  <c:v>174.583</c:v>
                </c:pt>
                <c:pt idx="8">
                  <c:v>177.88200000000091</c:v>
                </c:pt>
                <c:pt idx="9">
                  <c:v>180.238</c:v>
                </c:pt>
                <c:pt idx="10">
                  <c:v>169.43900000000002</c:v>
                </c:pt>
                <c:pt idx="11">
                  <c:v>199.88100000000077</c:v>
                </c:pt>
                <c:pt idx="12">
                  <c:v>205.756</c:v>
                </c:pt>
                <c:pt idx="13">
                  <c:v>207.084</c:v>
                </c:pt>
                <c:pt idx="14">
                  <c:v>216.51</c:v>
                </c:pt>
                <c:pt idx="15">
                  <c:v>202.447</c:v>
                </c:pt>
                <c:pt idx="16">
                  <c:v>201.096</c:v>
                </c:pt>
                <c:pt idx="17">
                  <c:v>211.364</c:v>
                </c:pt>
                <c:pt idx="18">
                  <c:v>233.68</c:v>
                </c:pt>
                <c:pt idx="19">
                  <c:v>221.167</c:v>
                </c:pt>
                <c:pt idx="20">
                  <c:v>239.19899999999998</c:v>
                </c:pt>
                <c:pt idx="21">
                  <c:v>226.88500000000047</c:v>
                </c:pt>
                <c:pt idx="22">
                  <c:v>249.1</c:v>
                </c:pt>
                <c:pt idx="23">
                  <c:v>237.226</c:v>
                </c:pt>
                <c:pt idx="24">
                  <c:v>286.48799999999869</c:v>
                </c:pt>
                <c:pt idx="25">
                  <c:v>262.22399999999863</c:v>
                </c:pt>
                <c:pt idx="26">
                  <c:v>260.64000000000038</c:v>
                </c:pt>
                <c:pt idx="27">
                  <c:v>261.89400000000001</c:v>
                </c:pt>
                <c:pt idx="28">
                  <c:v>271.59399999999869</c:v>
                </c:pt>
                <c:pt idx="29">
                  <c:v>274.78899999999823</c:v>
                </c:pt>
                <c:pt idx="30">
                  <c:v>269.47599999999869</c:v>
                </c:pt>
                <c:pt idx="31">
                  <c:v>284.18</c:v>
                </c:pt>
                <c:pt idx="32">
                  <c:v>242.24099999999999</c:v>
                </c:pt>
                <c:pt idx="33">
                  <c:v>244.45600000000007</c:v>
                </c:pt>
                <c:pt idx="34">
                  <c:v>243.34</c:v>
                </c:pt>
                <c:pt idx="35">
                  <c:v>251.93100000000001</c:v>
                </c:pt>
                <c:pt idx="36">
                  <c:v>271.98999999999899</c:v>
                </c:pt>
                <c:pt idx="37">
                  <c:v>287.41999999999899</c:v>
                </c:pt>
                <c:pt idx="38">
                  <c:v>284.58300000000003</c:v>
                </c:pt>
                <c:pt idx="39">
                  <c:v>272.11900000000031</c:v>
                </c:pt>
                <c:pt idx="40">
                  <c:v>273.60199999999969</c:v>
                </c:pt>
                <c:pt idx="41">
                  <c:v>275.52599999999899</c:v>
                </c:pt>
                <c:pt idx="42">
                  <c:v>282.75</c:v>
                </c:pt>
                <c:pt idx="43">
                  <c:v>244.13899999999998</c:v>
                </c:pt>
                <c:pt idx="44">
                  <c:v>315.45099999999923</c:v>
                </c:pt>
                <c:pt idx="45">
                  <c:v>280.846</c:v>
                </c:pt>
                <c:pt idx="46">
                  <c:v>264.60500000000002</c:v>
                </c:pt>
                <c:pt idx="47">
                  <c:v>258.61900000000031</c:v>
                </c:pt>
                <c:pt idx="48">
                  <c:v>314.99699999999746</c:v>
                </c:pt>
                <c:pt idx="49">
                  <c:v>296.02999999999969</c:v>
                </c:pt>
                <c:pt idx="50">
                  <c:v>278.68599999999969</c:v>
                </c:pt>
                <c:pt idx="51">
                  <c:v>286.75900000000001</c:v>
                </c:pt>
                <c:pt idx="52">
                  <c:v>273.98699999999786</c:v>
                </c:pt>
              </c:numCache>
            </c:numRef>
          </c:val>
        </c:ser>
        <c:marker val="1"/>
        <c:axId val="98731520"/>
        <c:axId val="98733056"/>
      </c:lineChart>
      <c:catAx>
        <c:axId val="98731520"/>
        <c:scaling>
          <c:orientation val="minMax"/>
        </c:scaling>
        <c:axPos val="b"/>
        <c:numFmt formatCode="General" sourceLinked="1"/>
        <c:tickLblPos val="nextTo"/>
        <c:txPr>
          <a:bodyPr rot="-5400000" vert="horz"/>
          <a:lstStyle/>
          <a:p>
            <a:pPr>
              <a:defRPr/>
            </a:pPr>
            <a:endParaRPr lang="en-US"/>
          </a:p>
        </c:txPr>
        <c:crossAx val="98733056"/>
        <c:crosses val="autoZero"/>
        <c:auto val="1"/>
        <c:lblAlgn val="ctr"/>
        <c:lblOffset val="100"/>
        <c:tickLblSkip val="4"/>
        <c:tickMarkSkip val="4"/>
      </c:catAx>
      <c:valAx>
        <c:axId val="98733056"/>
        <c:scaling>
          <c:orientation val="minMax"/>
          <c:max val="500"/>
          <c:min val="0"/>
        </c:scaling>
        <c:axPos val="l"/>
        <c:majorGridlines/>
        <c:title>
          <c:tx>
            <c:rich>
              <a:bodyPr rot="-5400000" vert="horz"/>
              <a:lstStyle/>
              <a:p>
                <a:pPr>
                  <a:defRPr/>
                </a:pPr>
                <a:r>
                  <a:rPr lang="en-US"/>
                  <a:t>Million Tonnes</a:t>
                </a:r>
              </a:p>
            </c:rich>
          </c:tx>
          <c:layout>
            <c:manualLayout>
              <c:xMode val="edge"/>
              <c:yMode val="edge"/>
              <c:x val="1.2795873135293017E-2"/>
              <c:y val="2.1159896375150242E-2"/>
            </c:manualLayout>
          </c:layout>
        </c:title>
        <c:numFmt formatCode="#,##0;;" sourceLinked="0"/>
        <c:tickLblPos val="nextTo"/>
        <c:crossAx val="98731520"/>
        <c:crosses val="autoZero"/>
        <c:crossBetween val="midCat"/>
      </c:valAx>
      <c:spPr>
        <a:noFill/>
        <a:ln>
          <a:solidFill>
            <a:schemeClr val="bg1">
              <a:lumMod val="65000"/>
            </a:schemeClr>
          </a:solidFill>
        </a:ln>
      </c:spPr>
    </c:plotArea>
    <c:legend>
      <c:legendPos val="r"/>
      <c:layout>
        <c:manualLayout>
          <c:xMode val="edge"/>
          <c:yMode val="edge"/>
          <c:x val="0.7357128696190196"/>
          <c:y val="0.80332656640844613"/>
          <c:w val="0.22389573617346453"/>
          <c:h val="0.19667343359155381"/>
        </c:manualLayout>
      </c:layout>
    </c:legend>
    <c:plotVisOnly val="1"/>
    <c:dispBlanksAs val="gap"/>
  </c:chart>
  <c:spPr>
    <a:noFill/>
    <a:ln>
      <a:noFill/>
    </a:ln>
  </c:spPr>
  <c:txPr>
    <a:bodyPr/>
    <a:lstStyle/>
    <a:p>
      <a:pPr>
        <a:defRPr sz="1600" b="1">
          <a:latin typeface="Times New Roman" pitchFamily="18" charset="0"/>
          <a:cs typeface="Times New Roman" pitchFamily="18" charset="0"/>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GB"/>
  <c:chart>
    <c:autoTitleDeleted val="1"/>
    <c:plotArea>
      <c:layout>
        <c:manualLayout>
          <c:layoutTarget val="inner"/>
          <c:xMode val="edge"/>
          <c:yMode val="edge"/>
          <c:x val="0.21705432031986174"/>
          <c:y val="3.0895346644985722E-2"/>
          <c:w val="0.75109646667275365"/>
          <c:h val="0.83756329263078799"/>
        </c:manualLayout>
      </c:layout>
      <c:lineChart>
        <c:grouping val="standard"/>
        <c:ser>
          <c:idx val="0"/>
          <c:order val="0"/>
          <c:tx>
            <c:strRef>
              <c:f>'Grain Production'!$D$74</c:f>
              <c:strCache>
                <c:ptCount val="1"/>
                <c:pt idx="0">
                  <c:v>China</c:v>
                </c:pt>
              </c:strCache>
            </c:strRef>
          </c:tx>
          <c:spPr>
            <a:ln w="34925">
              <a:solidFill>
                <a:srgbClr val="FF0000"/>
              </a:solidFill>
            </a:ln>
          </c:spPr>
          <c:marker>
            <c:symbol val="none"/>
          </c:marker>
          <c:cat>
            <c:numRef>
              <c:f>'Grain Production'!$E$6:$BE$6</c:f>
              <c:numCache>
                <c:formatCode>General</c:formatCod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numCache>
            </c:numRef>
          </c:cat>
          <c:val>
            <c:numRef>
              <c:f>'Grain Production'!$E$74:$BE$74</c:f>
              <c:numCache>
                <c:formatCode>#,##0.00</c:formatCode>
                <c:ptCount val="53"/>
                <c:pt idx="0">
                  <c:v>0.46100000000000002</c:v>
                </c:pt>
                <c:pt idx="1">
                  <c:v>0.58299999999999996</c:v>
                </c:pt>
                <c:pt idx="2">
                  <c:v>0.79200000000000004</c:v>
                </c:pt>
                <c:pt idx="3">
                  <c:v>0.97300000000000064</c:v>
                </c:pt>
                <c:pt idx="4">
                  <c:v>1.385</c:v>
                </c:pt>
                <c:pt idx="5">
                  <c:v>1.724</c:v>
                </c:pt>
                <c:pt idx="6">
                  <c:v>1.73</c:v>
                </c:pt>
                <c:pt idx="7">
                  <c:v>1.3380000000000001</c:v>
                </c:pt>
                <c:pt idx="8">
                  <c:v>1.216</c:v>
                </c:pt>
                <c:pt idx="9">
                  <c:v>1.282</c:v>
                </c:pt>
                <c:pt idx="10">
                  <c:v>1.3260000000000001</c:v>
                </c:pt>
                <c:pt idx="11">
                  <c:v>1.806</c:v>
                </c:pt>
                <c:pt idx="12">
                  <c:v>2.9109999999999987</c:v>
                </c:pt>
                <c:pt idx="13">
                  <c:v>2.3149999999999977</c:v>
                </c:pt>
                <c:pt idx="14">
                  <c:v>1.9600000000000057</c:v>
                </c:pt>
                <c:pt idx="15">
                  <c:v>1.226</c:v>
                </c:pt>
                <c:pt idx="16">
                  <c:v>1.258</c:v>
                </c:pt>
                <c:pt idx="17">
                  <c:v>1.56</c:v>
                </c:pt>
                <c:pt idx="18">
                  <c:v>1.153</c:v>
                </c:pt>
                <c:pt idx="19">
                  <c:v>1.216</c:v>
                </c:pt>
                <c:pt idx="20">
                  <c:v>0.70900000000000063</c:v>
                </c:pt>
                <c:pt idx="21">
                  <c:v>0.64600000000000324</c:v>
                </c:pt>
                <c:pt idx="22">
                  <c:v>0.42800000000000032</c:v>
                </c:pt>
                <c:pt idx="23">
                  <c:v>1.5049999999999935</c:v>
                </c:pt>
                <c:pt idx="24">
                  <c:v>6.7590000000000003</c:v>
                </c:pt>
                <c:pt idx="25">
                  <c:v>8.0720000000000027</c:v>
                </c:pt>
                <c:pt idx="26">
                  <c:v>5.4370000000000003</c:v>
                </c:pt>
                <c:pt idx="27">
                  <c:v>5.2889999999999997</c:v>
                </c:pt>
                <c:pt idx="28">
                  <c:v>5.4779999999999998</c:v>
                </c:pt>
                <c:pt idx="29">
                  <c:v>3.6850000000000001</c:v>
                </c:pt>
                <c:pt idx="30">
                  <c:v>7.9080000000000004</c:v>
                </c:pt>
                <c:pt idx="31">
                  <c:v>11.383000000000004</c:v>
                </c:pt>
                <c:pt idx="32">
                  <c:v>13.469000000000024</c:v>
                </c:pt>
                <c:pt idx="33">
                  <c:v>13.988</c:v>
                </c:pt>
                <c:pt idx="34">
                  <c:v>1.9650000000000001</c:v>
                </c:pt>
                <c:pt idx="35">
                  <c:v>0.93799999999999994</c:v>
                </c:pt>
                <c:pt idx="36">
                  <c:v>5.9029999999999996</c:v>
                </c:pt>
                <c:pt idx="37">
                  <c:v>11.099</c:v>
                </c:pt>
                <c:pt idx="38">
                  <c:v>6.6109999999999856</c:v>
                </c:pt>
                <c:pt idx="39">
                  <c:v>13.447000000000001</c:v>
                </c:pt>
                <c:pt idx="40">
                  <c:v>9.766</c:v>
                </c:pt>
                <c:pt idx="41">
                  <c:v>12.105</c:v>
                </c:pt>
                <c:pt idx="42">
                  <c:v>19.637000000000111</c:v>
                </c:pt>
                <c:pt idx="43">
                  <c:v>11.427</c:v>
                </c:pt>
                <c:pt idx="44">
                  <c:v>9.447000000000001</c:v>
                </c:pt>
                <c:pt idx="45">
                  <c:v>6.3689999999999856</c:v>
                </c:pt>
                <c:pt idx="46">
                  <c:v>9.5850000000000026</c:v>
                </c:pt>
                <c:pt idx="47">
                  <c:v>5.0599999999999996</c:v>
                </c:pt>
                <c:pt idx="48">
                  <c:v>1.6910000000000001</c:v>
                </c:pt>
                <c:pt idx="49">
                  <c:v>1.7469999999999937</c:v>
                </c:pt>
                <c:pt idx="50">
                  <c:v>1.629</c:v>
                </c:pt>
                <c:pt idx="51">
                  <c:v>1.5489999999999942</c:v>
                </c:pt>
                <c:pt idx="52">
                  <c:v>1.76</c:v>
                </c:pt>
              </c:numCache>
            </c:numRef>
          </c:val>
        </c:ser>
        <c:ser>
          <c:idx val="1"/>
          <c:order val="1"/>
          <c:tx>
            <c:strRef>
              <c:f>'Grain Production'!$D$75</c:f>
              <c:strCache>
                <c:ptCount val="1"/>
                <c:pt idx="0">
                  <c:v>US</c:v>
                </c:pt>
              </c:strCache>
            </c:strRef>
          </c:tx>
          <c:spPr>
            <a:ln w="50800" cmpd="dbl">
              <a:solidFill>
                <a:schemeClr val="accent1"/>
              </a:solidFill>
            </a:ln>
          </c:spPr>
          <c:marker>
            <c:symbol val="none"/>
          </c:marker>
          <c:cat>
            <c:numRef>
              <c:f>'Grain Production'!$E$6:$BE$6</c:f>
              <c:numCache>
                <c:formatCode>General</c:formatCod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numCache>
            </c:numRef>
          </c:cat>
          <c:val>
            <c:numRef>
              <c:f>'Grain Production'!$E$75:$BE$75</c:f>
              <c:numCache>
                <c:formatCode>#,##0.00</c:formatCode>
                <c:ptCount val="53"/>
                <c:pt idx="0">
                  <c:v>29.91</c:v>
                </c:pt>
                <c:pt idx="1">
                  <c:v>35.672000000000011</c:v>
                </c:pt>
                <c:pt idx="2">
                  <c:v>34.124000000000002</c:v>
                </c:pt>
                <c:pt idx="3">
                  <c:v>41.062000000000012</c:v>
                </c:pt>
                <c:pt idx="4">
                  <c:v>40.693000000000012</c:v>
                </c:pt>
                <c:pt idx="5">
                  <c:v>50.324000000000005</c:v>
                </c:pt>
                <c:pt idx="6">
                  <c:v>42.803000000000004</c:v>
                </c:pt>
                <c:pt idx="7">
                  <c:v>43.317999999999998</c:v>
                </c:pt>
                <c:pt idx="8">
                  <c:v>32.835000000000001</c:v>
                </c:pt>
                <c:pt idx="9">
                  <c:v>37.152000000000001</c:v>
                </c:pt>
                <c:pt idx="10">
                  <c:v>40.24</c:v>
                </c:pt>
                <c:pt idx="11">
                  <c:v>42.28</c:v>
                </c:pt>
                <c:pt idx="12">
                  <c:v>70.85499999999999</c:v>
                </c:pt>
                <c:pt idx="13">
                  <c:v>75.393000000000001</c:v>
                </c:pt>
                <c:pt idx="14">
                  <c:v>65.837999999999994</c:v>
                </c:pt>
                <c:pt idx="15">
                  <c:v>82.534000000000006</c:v>
                </c:pt>
                <c:pt idx="16">
                  <c:v>77.708000000000013</c:v>
                </c:pt>
                <c:pt idx="17">
                  <c:v>88.040999999999997</c:v>
                </c:pt>
                <c:pt idx="18">
                  <c:v>94.131999999999991</c:v>
                </c:pt>
                <c:pt idx="19">
                  <c:v>110.76700000000002</c:v>
                </c:pt>
                <c:pt idx="20">
                  <c:v>114.41300000000012</c:v>
                </c:pt>
                <c:pt idx="21">
                  <c:v>110.41900000000012</c:v>
                </c:pt>
                <c:pt idx="22">
                  <c:v>95.85799999999999</c:v>
                </c:pt>
                <c:pt idx="23">
                  <c:v>97.186999999999998</c:v>
                </c:pt>
                <c:pt idx="24">
                  <c:v>96.763000000000005</c:v>
                </c:pt>
                <c:pt idx="25">
                  <c:v>62.776000000000003</c:v>
                </c:pt>
                <c:pt idx="26">
                  <c:v>75.777999999999992</c:v>
                </c:pt>
                <c:pt idx="27">
                  <c:v>97.638999999999982</c:v>
                </c:pt>
                <c:pt idx="28">
                  <c:v>102.51700000000002</c:v>
                </c:pt>
                <c:pt idx="29">
                  <c:v>105.96599999999999</c:v>
                </c:pt>
                <c:pt idx="30">
                  <c:v>82.961000000000027</c:v>
                </c:pt>
                <c:pt idx="31">
                  <c:v>86.75</c:v>
                </c:pt>
                <c:pt idx="32">
                  <c:v>90.475999999999999</c:v>
                </c:pt>
                <c:pt idx="33">
                  <c:v>76.301000000000002</c:v>
                </c:pt>
                <c:pt idx="34">
                  <c:v>98.051000000000002</c:v>
                </c:pt>
                <c:pt idx="35">
                  <c:v>99.475999999999999</c:v>
                </c:pt>
                <c:pt idx="36">
                  <c:v>81.325999999999979</c:v>
                </c:pt>
                <c:pt idx="37">
                  <c:v>76.322999999999979</c:v>
                </c:pt>
                <c:pt idx="38">
                  <c:v>87.233999999999995</c:v>
                </c:pt>
                <c:pt idx="39">
                  <c:v>88.694999999999993</c:v>
                </c:pt>
                <c:pt idx="40">
                  <c:v>88.10899999999998</c:v>
                </c:pt>
                <c:pt idx="41">
                  <c:v>84.29</c:v>
                </c:pt>
                <c:pt idx="42">
                  <c:v>72.714000000000027</c:v>
                </c:pt>
                <c:pt idx="43">
                  <c:v>88.587000000000003</c:v>
                </c:pt>
                <c:pt idx="44">
                  <c:v>83.910000000000025</c:v>
                </c:pt>
                <c:pt idx="45">
                  <c:v>90.724000000000004</c:v>
                </c:pt>
                <c:pt idx="46">
                  <c:v>85.992000000000004</c:v>
                </c:pt>
                <c:pt idx="47">
                  <c:v>107.592</c:v>
                </c:pt>
                <c:pt idx="48">
                  <c:v>81.60899999999998</c:v>
                </c:pt>
                <c:pt idx="49">
                  <c:v>82.10599999999998</c:v>
                </c:pt>
                <c:pt idx="50">
                  <c:v>89.257000000000005</c:v>
                </c:pt>
                <c:pt idx="51">
                  <c:v>72.81</c:v>
                </c:pt>
                <c:pt idx="52">
                  <c:v>57.99</c:v>
                </c:pt>
              </c:numCache>
            </c:numRef>
          </c:val>
        </c:ser>
        <c:ser>
          <c:idx val="2"/>
          <c:order val="2"/>
          <c:tx>
            <c:strRef>
              <c:f>'Grain Production'!$D$76</c:f>
              <c:strCache>
                <c:ptCount val="1"/>
                <c:pt idx="0">
                  <c:v>EU</c:v>
                </c:pt>
              </c:strCache>
            </c:strRef>
          </c:tx>
          <c:spPr>
            <a:ln w="44450" cmpd="sng">
              <a:solidFill>
                <a:schemeClr val="tx1"/>
              </a:solidFill>
              <a:prstDash val="sysDash"/>
            </a:ln>
          </c:spPr>
          <c:marker>
            <c:symbol val="none"/>
          </c:marker>
          <c:cat>
            <c:numRef>
              <c:f>'Grain Production'!$E$6:$BE$6</c:f>
              <c:numCache>
                <c:formatCode>General</c:formatCod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numCache>
            </c:numRef>
          </c:cat>
          <c:val>
            <c:numRef>
              <c:f>'Grain Production'!$E$76:$BE$76</c:f>
              <c:numCache>
                <c:formatCode>#,##0.00</c:formatCode>
                <c:ptCount val="53"/>
                <c:pt idx="0">
                  <c:v>7.4710000000000134</c:v>
                </c:pt>
                <c:pt idx="1">
                  <c:v>9.4980000000000011</c:v>
                </c:pt>
                <c:pt idx="2">
                  <c:v>9.3260000000000005</c:v>
                </c:pt>
                <c:pt idx="3">
                  <c:v>11.615</c:v>
                </c:pt>
                <c:pt idx="4">
                  <c:v>13.438000000000001</c:v>
                </c:pt>
                <c:pt idx="5">
                  <c:v>14.854000000000006</c:v>
                </c:pt>
                <c:pt idx="6">
                  <c:v>15.69</c:v>
                </c:pt>
                <c:pt idx="7">
                  <c:v>17.847000000000001</c:v>
                </c:pt>
                <c:pt idx="8">
                  <c:v>21.611000000000111</c:v>
                </c:pt>
                <c:pt idx="9">
                  <c:v>23.27</c:v>
                </c:pt>
                <c:pt idx="10">
                  <c:v>17.451000000000001</c:v>
                </c:pt>
                <c:pt idx="11">
                  <c:v>23.984000000000002</c:v>
                </c:pt>
                <c:pt idx="12">
                  <c:v>17.036999999999999</c:v>
                </c:pt>
                <c:pt idx="13">
                  <c:v>11.625</c:v>
                </c:pt>
                <c:pt idx="14">
                  <c:v>12.389000000000006</c:v>
                </c:pt>
                <c:pt idx="15">
                  <c:v>15.873000000000006</c:v>
                </c:pt>
                <c:pt idx="16">
                  <c:v>10.125</c:v>
                </c:pt>
                <c:pt idx="17">
                  <c:v>12.428000000000001</c:v>
                </c:pt>
                <c:pt idx="18">
                  <c:v>16.199000000000005</c:v>
                </c:pt>
                <c:pt idx="19">
                  <c:v>17.672000000000001</c:v>
                </c:pt>
                <c:pt idx="20">
                  <c:v>25.536999999999999</c:v>
                </c:pt>
                <c:pt idx="21">
                  <c:v>24.038</c:v>
                </c:pt>
                <c:pt idx="22">
                  <c:v>25.170999999999999</c:v>
                </c:pt>
                <c:pt idx="23">
                  <c:v>22.655000000000001</c:v>
                </c:pt>
                <c:pt idx="24">
                  <c:v>33.234000000000002</c:v>
                </c:pt>
                <c:pt idx="25">
                  <c:v>28.358000000000001</c:v>
                </c:pt>
                <c:pt idx="26">
                  <c:v>29.967999999999989</c:v>
                </c:pt>
                <c:pt idx="27">
                  <c:v>27.030999999999999</c:v>
                </c:pt>
                <c:pt idx="28">
                  <c:v>37.662000000000013</c:v>
                </c:pt>
                <c:pt idx="29">
                  <c:v>35.844000000000001</c:v>
                </c:pt>
                <c:pt idx="30">
                  <c:v>34.653000000000006</c:v>
                </c:pt>
                <c:pt idx="31">
                  <c:v>39.846000000000004</c:v>
                </c:pt>
                <c:pt idx="32">
                  <c:v>37.209000000000003</c:v>
                </c:pt>
                <c:pt idx="33">
                  <c:v>31.597000000000001</c:v>
                </c:pt>
                <c:pt idx="34">
                  <c:v>30.800999999999988</c:v>
                </c:pt>
                <c:pt idx="35">
                  <c:v>24.888000000000002</c:v>
                </c:pt>
                <c:pt idx="36">
                  <c:v>30.64</c:v>
                </c:pt>
                <c:pt idx="37">
                  <c:v>24.619000000000035</c:v>
                </c:pt>
                <c:pt idx="38">
                  <c:v>31.353000000000005</c:v>
                </c:pt>
                <c:pt idx="39">
                  <c:v>34.191000000000003</c:v>
                </c:pt>
                <c:pt idx="40">
                  <c:v>25.218</c:v>
                </c:pt>
                <c:pt idx="41">
                  <c:v>19.754000000000001</c:v>
                </c:pt>
                <c:pt idx="42">
                  <c:v>25.957999999999988</c:v>
                </c:pt>
                <c:pt idx="43">
                  <c:v>14.228</c:v>
                </c:pt>
                <c:pt idx="44">
                  <c:v>19.792999999999989</c:v>
                </c:pt>
                <c:pt idx="45">
                  <c:v>20.22</c:v>
                </c:pt>
                <c:pt idx="46">
                  <c:v>18.625</c:v>
                </c:pt>
                <c:pt idx="47">
                  <c:v>17.056000000000001</c:v>
                </c:pt>
                <c:pt idx="48">
                  <c:v>31.045000000000002</c:v>
                </c:pt>
                <c:pt idx="49">
                  <c:v>25.350999999999999</c:v>
                </c:pt>
                <c:pt idx="50">
                  <c:v>29.364000000000001</c:v>
                </c:pt>
                <c:pt idx="51">
                  <c:v>23.251999999999999</c:v>
                </c:pt>
                <c:pt idx="52">
                  <c:v>22.939999999999987</c:v>
                </c:pt>
              </c:numCache>
            </c:numRef>
          </c:val>
        </c:ser>
        <c:marker val="1"/>
        <c:axId val="98923648"/>
        <c:axId val="98925184"/>
      </c:lineChart>
      <c:catAx>
        <c:axId val="98923648"/>
        <c:scaling>
          <c:orientation val="minMax"/>
        </c:scaling>
        <c:axPos val="b"/>
        <c:numFmt formatCode="General" sourceLinked="1"/>
        <c:tickLblPos val="nextTo"/>
        <c:txPr>
          <a:bodyPr rot="-5400000" vert="horz"/>
          <a:lstStyle/>
          <a:p>
            <a:pPr>
              <a:defRPr/>
            </a:pPr>
            <a:endParaRPr lang="en-US"/>
          </a:p>
        </c:txPr>
        <c:crossAx val="98925184"/>
        <c:crosses val="autoZero"/>
        <c:auto val="1"/>
        <c:lblAlgn val="ctr"/>
        <c:lblOffset val="100"/>
      </c:catAx>
      <c:valAx>
        <c:axId val="98925184"/>
        <c:scaling>
          <c:orientation val="minMax"/>
          <c:max val="120"/>
        </c:scaling>
        <c:axPos val="l"/>
        <c:majorGridlines/>
        <c:title>
          <c:tx>
            <c:rich>
              <a:bodyPr rot="-5400000" vert="horz"/>
              <a:lstStyle/>
              <a:p>
                <a:pPr>
                  <a:defRPr/>
                </a:pPr>
                <a:r>
                  <a:rPr lang="en-US"/>
                  <a:t>Million Tonnes</a:t>
                </a:r>
              </a:p>
            </c:rich>
          </c:tx>
          <c:layout>
            <c:manualLayout>
              <c:xMode val="edge"/>
              <c:yMode val="edge"/>
              <c:x val="5.3816444760646731E-2"/>
              <c:y val="2.1159896375150242E-2"/>
            </c:manualLayout>
          </c:layout>
        </c:title>
        <c:numFmt formatCode="0;;" sourceLinked="0"/>
        <c:tickLblPos val="nextTo"/>
        <c:crossAx val="98923648"/>
        <c:crosses val="autoZero"/>
        <c:crossBetween val="between"/>
      </c:valAx>
      <c:spPr>
        <a:noFill/>
        <a:ln w="9525">
          <a:solidFill>
            <a:schemeClr val="bg1">
              <a:lumMod val="65000"/>
            </a:schemeClr>
          </a:solidFill>
        </a:ln>
      </c:spPr>
    </c:plotArea>
    <c:plotVisOnly val="1"/>
    <c:dispBlanksAs val="gap"/>
  </c:chart>
  <c:spPr>
    <a:noFill/>
    <a:ln>
      <a:noFill/>
    </a:ln>
  </c:spPr>
  <c:txPr>
    <a:bodyPr/>
    <a:lstStyle/>
    <a:p>
      <a:pPr>
        <a:defRPr sz="1600" b="1">
          <a:latin typeface="Times New Roman" pitchFamily="18" charset="0"/>
          <a:cs typeface="Times New Roman" pitchFamily="18" charset="0"/>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16439931082338771"/>
          <c:y val="5.1440251900434983E-2"/>
          <c:w val="0.81670388171806052"/>
          <c:h val="0.76065628074742719"/>
        </c:manualLayout>
      </c:layout>
      <c:lineChart>
        <c:grouping val="standard"/>
        <c:ser>
          <c:idx val="0"/>
          <c:order val="0"/>
          <c:tx>
            <c:strRef>
              <c:f>Wheat!$A$31</c:f>
              <c:strCache>
                <c:ptCount val="1"/>
                <c:pt idx="0">
                  <c:v>Imports</c:v>
                </c:pt>
              </c:strCache>
            </c:strRef>
          </c:tx>
          <c:spPr>
            <a:ln w="69850">
              <a:solidFill>
                <a:schemeClr val="accent1"/>
              </a:solidFill>
            </a:ln>
          </c:spPr>
          <c:marker>
            <c:symbol val="none"/>
          </c:marker>
          <c:cat>
            <c:numRef>
              <c:f>Wheat!$B$30:$X$30</c:f>
              <c:numCache>
                <c:formatCode>General</c:formatCode>
                <c:ptCount val="23"/>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numCache>
            </c:numRef>
          </c:cat>
          <c:val>
            <c:numRef>
              <c:f>Wheat!$B$31:$X$31</c:f>
              <c:numCache>
                <c:formatCode>#,##0.00</c:formatCode>
                <c:ptCount val="23"/>
                <c:pt idx="0">
                  <c:v>0.86300000000000165</c:v>
                </c:pt>
                <c:pt idx="1">
                  <c:v>1.353</c:v>
                </c:pt>
                <c:pt idx="2">
                  <c:v>1.601</c:v>
                </c:pt>
                <c:pt idx="3">
                  <c:v>0.87500000000000266</c:v>
                </c:pt>
                <c:pt idx="4">
                  <c:v>0.92100000000000004</c:v>
                </c:pt>
                <c:pt idx="5">
                  <c:v>0.79400000000000004</c:v>
                </c:pt>
                <c:pt idx="6">
                  <c:v>1.286</c:v>
                </c:pt>
                <c:pt idx="7">
                  <c:v>1.129</c:v>
                </c:pt>
                <c:pt idx="8">
                  <c:v>1.2449999999999946</c:v>
                </c:pt>
                <c:pt idx="9">
                  <c:v>1.1919999999999948</c:v>
                </c:pt>
                <c:pt idx="10">
                  <c:v>1.4929999999999946</c:v>
                </c:pt>
                <c:pt idx="11">
                  <c:v>1.123</c:v>
                </c:pt>
                <c:pt idx="12">
                  <c:v>0.89400000000000002</c:v>
                </c:pt>
                <c:pt idx="13">
                  <c:v>0.99399999999999999</c:v>
                </c:pt>
                <c:pt idx="14">
                  <c:v>1.0029999999999943</c:v>
                </c:pt>
                <c:pt idx="15">
                  <c:v>0.96800000000000064</c:v>
                </c:pt>
                <c:pt idx="16">
                  <c:v>1.4409999999999932</c:v>
                </c:pt>
                <c:pt idx="17">
                  <c:v>1.3049999999999948</c:v>
                </c:pt>
                <c:pt idx="18">
                  <c:v>1.2409999999999943</c:v>
                </c:pt>
                <c:pt idx="19">
                  <c:v>1.0009999999999943</c:v>
                </c:pt>
                <c:pt idx="20">
                  <c:v>0.90800000000000003</c:v>
                </c:pt>
                <c:pt idx="21">
                  <c:v>2.0459999999999998</c:v>
                </c:pt>
                <c:pt idx="22">
                  <c:v>2.25</c:v>
                </c:pt>
              </c:numCache>
            </c:numRef>
          </c:val>
        </c:ser>
        <c:ser>
          <c:idx val="1"/>
          <c:order val="1"/>
          <c:tx>
            <c:strRef>
              <c:f>Wheat!$A$32</c:f>
              <c:strCache>
                <c:ptCount val="1"/>
                <c:pt idx="0">
                  <c:v>Exports</c:v>
                </c:pt>
              </c:strCache>
            </c:strRef>
          </c:tx>
          <c:spPr>
            <a:ln w="63500" cmpd="dbl">
              <a:solidFill>
                <a:srgbClr val="FF0000"/>
              </a:solidFill>
            </a:ln>
          </c:spPr>
          <c:marker>
            <c:symbol val="none"/>
          </c:marker>
          <c:cat>
            <c:numRef>
              <c:f>Wheat!$B$30:$X$30</c:f>
              <c:numCache>
                <c:formatCode>General</c:formatCode>
                <c:ptCount val="23"/>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numCache>
            </c:numRef>
          </c:cat>
          <c:val>
            <c:numRef>
              <c:f>Wheat!$B$32:$X$32</c:f>
              <c:numCache>
                <c:formatCode>#,##0.00</c:formatCode>
                <c:ptCount val="23"/>
                <c:pt idx="0">
                  <c:v>4.6469999999999985</c:v>
                </c:pt>
                <c:pt idx="1">
                  <c:v>4.4760000000000124</c:v>
                </c:pt>
                <c:pt idx="2">
                  <c:v>2.9129999999999967</c:v>
                </c:pt>
                <c:pt idx="3">
                  <c:v>2.5529999999999977</c:v>
                </c:pt>
                <c:pt idx="4">
                  <c:v>3.1469999999999998</c:v>
                </c:pt>
                <c:pt idx="5">
                  <c:v>4.5939999999999985</c:v>
                </c:pt>
                <c:pt idx="6">
                  <c:v>3.9609999999999999</c:v>
                </c:pt>
                <c:pt idx="7">
                  <c:v>3.3239999999999998</c:v>
                </c:pt>
                <c:pt idx="8">
                  <c:v>3.1349999999999998</c:v>
                </c:pt>
                <c:pt idx="9">
                  <c:v>3.3899999999999997</c:v>
                </c:pt>
                <c:pt idx="10">
                  <c:v>0.57800000000000062</c:v>
                </c:pt>
                <c:pt idx="11">
                  <c:v>3.4049999999999998</c:v>
                </c:pt>
                <c:pt idx="12">
                  <c:v>2.2109999999999999</c:v>
                </c:pt>
                <c:pt idx="13">
                  <c:v>2.8079999999999998</c:v>
                </c:pt>
                <c:pt idx="14">
                  <c:v>2.3579999999999997</c:v>
                </c:pt>
                <c:pt idx="15">
                  <c:v>2.1480000000000001</c:v>
                </c:pt>
                <c:pt idx="16">
                  <c:v>1.5980000000000001</c:v>
                </c:pt>
                <c:pt idx="17">
                  <c:v>3.5230000000000001</c:v>
                </c:pt>
                <c:pt idx="18">
                  <c:v>2.427</c:v>
                </c:pt>
                <c:pt idx="19">
                  <c:v>2.6549999999999998</c:v>
                </c:pt>
                <c:pt idx="20">
                  <c:v>2.5449999999999999</c:v>
                </c:pt>
                <c:pt idx="21">
                  <c:v>0.75000000000000266</c:v>
                </c:pt>
                <c:pt idx="22">
                  <c:v>0.5</c:v>
                </c:pt>
              </c:numCache>
            </c:numRef>
          </c:val>
        </c:ser>
        <c:marker val="1"/>
        <c:axId val="98962816"/>
        <c:axId val="98968704"/>
      </c:lineChart>
      <c:catAx>
        <c:axId val="98962816"/>
        <c:scaling>
          <c:orientation val="minMax"/>
        </c:scaling>
        <c:axPos val="b"/>
        <c:numFmt formatCode="General" sourceLinked="1"/>
        <c:tickLblPos val="nextTo"/>
        <c:txPr>
          <a:bodyPr rot="-5400000" vert="horz"/>
          <a:lstStyle/>
          <a:p>
            <a:pPr>
              <a:defRPr/>
            </a:pPr>
            <a:endParaRPr lang="en-US"/>
          </a:p>
        </c:txPr>
        <c:crossAx val="98968704"/>
        <c:crosses val="autoZero"/>
        <c:auto val="1"/>
        <c:lblAlgn val="ctr"/>
        <c:lblOffset val="100"/>
        <c:tickLblSkip val="3"/>
        <c:tickMarkSkip val="3"/>
      </c:catAx>
      <c:valAx>
        <c:axId val="98968704"/>
        <c:scaling>
          <c:orientation val="minMax"/>
        </c:scaling>
        <c:axPos val="l"/>
        <c:majorGridlines/>
        <c:title>
          <c:tx>
            <c:rich>
              <a:bodyPr rot="-5400000" vert="horz"/>
              <a:lstStyle/>
              <a:p>
                <a:pPr>
                  <a:defRPr/>
                </a:pPr>
                <a:r>
                  <a:rPr lang="en-US"/>
                  <a:t>Million Tonnes</a:t>
                </a:r>
              </a:p>
            </c:rich>
          </c:tx>
          <c:layout>
            <c:manualLayout>
              <c:xMode val="edge"/>
              <c:yMode val="edge"/>
              <c:x val="1.322574460365632E-2"/>
              <c:y val="0.21155316800353227"/>
            </c:manualLayout>
          </c:layout>
        </c:title>
        <c:numFmt formatCode="#,##0" sourceLinked="0"/>
        <c:tickLblPos val="nextTo"/>
        <c:crossAx val="98962816"/>
        <c:crosses val="autoZero"/>
        <c:crossBetween val="midCat"/>
        <c:majorUnit val="1"/>
      </c:valAx>
      <c:spPr>
        <a:noFill/>
        <a:ln>
          <a:solidFill>
            <a:schemeClr val="bg1">
              <a:lumMod val="65000"/>
            </a:schemeClr>
          </a:solidFill>
        </a:ln>
      </c:spPr>
    </c:plotArea>
    <c:legend>
      <c:legendPos val="r"/>
      <c:layout>
        <c:manualLayout>
          <c:xMode val="edge"/>
          <c:yMode val="edge"/>
          <c:x val="0.52789596293072261"/>
          <c:y val="7.3202148796820965E-2"/>
          <c:w val="0.40543732081226752"/>
          <c:h val="0.18625535359482057"/>
        </c:manualLayout>
      </c:layout>
      <c:spPr>
        <a:solidFill>
          <a:schemeClr val="bg1"/>
        </a:solidFill>
        <a:ln>
          <a:solidFill>
            <a:schemeClr val="bg1">
              <a:lumMod val="65000"/>
            </a:schemeClr>
          </a:solidFill>
        </a:ln>
      </c:spPr>
    </c:legend>
    <c:plotVisOnly val="1"/>
    <c:dispBlanksAs val="gap"/>
  </c:chart>
  <c:spPr>
    <a:noFill/>
    <a:ln>
      <a:noFill/>
    </a:ln>
  </c:spPr>
  <c:txPr>
    <a:bodyPr/>
    <a:lstStyle/>
    <a:p>
      <a:pPr>
        <a:defRPr sz="1800" b="1">
          <a:latin typeface="Times New Roman" pitchFamily="18" charset="0"/>
          <a:cs typeface="Times New Roman" pitchFamily="18" charset="0"/>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13402797877896008"/>
          <c:y val="4.4701603591802183E-2"/>
          <c:w val="0.80107185664774161"/>
          <c:h val="0.76555451077166559"/>
        </c:manualLayout>
      </c:layout>
      <c:lineChart>
        <c:grouping val="standard"/>
        <c:ser>
          <c:idx val="0"/>
          <c:order val="0"/>
          <c:tx>
            <c:strRef>
              <c:f>Wheat!$A$37</c:f>
              <c:strCache>
                <c:ptCount val="1"/>
                <c:pt idx="0">
                  <c:v>Human &amp; Industrial</c:v>
                </c:pt>
              </c:strCache>
            </c:strRef>
          </c:tx>
          <c:spPr>
            <a:ln w="76200" cmpd="dbl">
              <a:solidFill>
                <a:schemeClr val="bg2">
                  <a:lumMod val="10000"/>
                </a:schemeClr>
              </a:solidFill>
            </a:ln>
          </c:spPr>
          <c:marker>
            <c:symbol val="none"/>
          </c:marker>
          <c:cat>
            <c:numRef>
              <c:f>Wheat!$B$4:$X$4</c:f>
              <c:numCache>
                <c:formatCode>General</c:formatCode>
                <c:ptCount val="23"/>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numCache>
            </c:numRef>
          </c:cat>
          <c:val>
            <c:numRef>
              <c:f>Wheat!$B$37:$X$37</c:f>
              <c:numCache>
                <c:formatCode>#,##0</c:formatCode>
                <c:ptCount val="23"/>
                <c:pt idx="0">
                  <c:v>5.7069999999999999</c:v>
                </c:pt>
                <c:pt idx="1">
                  <c:v>5.85</c:v>
                </c:pt>
                <c:pt idx="2">
                  <c:v>5.9809999999999999</c:v>
                </c:pt>
                <c:pt idx="3">
                  <c:v>5.984</c:v>
                </c:pt>
                <c:pt idx="4">
                  <c:v>6.1229999999999789</c:v>
                </c:pt>
                <c:pt idx="5">
                  <c:v>6.2709999999999999</c:v>
                </c:pt>
                <c:pt idx="6">
                  <c:v>6.4169999999999998</c:v>
                </c:pt>
                <c:pt idx="7">
                  <c:v>6.3629999999999818</c:v>
                </c:pt>
                <c:pt idx="8">
                  <c:v>6.2949999999999955</c:v>
                </c:pt>
                <c:pt idx="9">
                  <c:v>6.4379999999999997</c:v>
                </c:pt>
                <c:pt idx="10">
                  <c:v>6.3839999999999995</c:v>
                </c:pt>
                <c:pt idx="11">
                  <c:v>6.3810000000000002</c:v>
                </c:pt>
                <c:pt idx="12">
                  <c:v>6.2789999999999999</c:v>
                </c:pt>
                <c:pt idx="13">
                  <c:v>6.298</c:v>
                </c:pt>
                <c:pt idx="14">
                  <c:v>6.3469999999999995</c:v>
                </c:pt>
                <c:pt idx="15">
                  <c:v>6.3919999999999995</c:v>
                </c:pt>
                <c:pt idx="16">
                  <c:v>6.7779999999999996</c:v>
                </c:pt>
                <c:pt idx="17">
                  <c:v>6.8360000000000003</c:v>
                </c:pt>
                <c:pt idx="18">
                  <c:v>6.8760000000000003</c:v>
                </c:pt>
                <c:pt idx="19">
                  <c:v>7.2009999999999996</c:v>
                </c:pt>
                <c:pt idx="20">
                  <c:v>6.8159999999999945</c:v>
                </c:pt>
                <c:pt idx="21">
                  <c:v>7.9349999999999996</c:v>
                </c:pt>
                <c:pt idx="22">
                  <c:v>7.9</c:v>
                </c:pt>
              </c:numCache>
            </c:numRef>
          </c:val>
        </c:ser>
        <c:ser>
          <c:idx val="1"/>
          <c:order val="1"/>
          <c:tx>
            <c:strRef>
              <c:f>Wheat!$A$36</c:f>
              <c:strCache>
                <c:ptCount val="1"/>
                <c:pt idx="0">
                  <c:v>Animal Feed</c:v>
                </c:pt>
              </c:strCache>
            </c:strRef>
          </c:tx>
          <c:spPr>
            <a:ln w="60325" cmpd="sng">
              <a:solidFill>
                <a:schemeClr val="bg1">
                  <a:lumMod val="50000"/>
                </a:schemeClr>
              </a:solidFill>
              <a:prstDash val="solid"/>
            </a:ln>
          </c:spPr>
          <c:marker>
            <c:symbol val="none"/>
          </c:marker>
          <c:cat>
            <c:numRef>
              <c:f>Wheat!$B$4:$X$4</c:f>
              <c:numCache>
                <c:formatCode>General</c:formatCode>
                <c:ptCount val="23"/>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numCache>
            </c:numRef>
          </c:cat>
          <c:val>
            <c:numRef>
              <c:f>Wheat!$B$36:$X$36</c:f>
              <c:numCache>
                <c:formatCode>#,##0</c:formatCode>
                <c:ptCount val="23"/>
                <c:pt idx="0">
                  <c:v>4.601</c:v>
                </c:pt>
                <c:pt idx="1">
                  <c:v>4.556</c:v>
                </c:pt>
                <c:pt idx="2">
                  <c:v>5.0730000000000004</c:v>
                </c:pt>
                <c:pt idx="3">
                  <c:v>5.3179999999999845</c:v>
                </c:pt>
                <c:pt idx="4">
                  <c:v>5.1099999999999985</c:v>
                </c:pt>
                <c:pt idx="5">
                  <c:v>5.7060000000000004</c:v>
                </c:pt>
                <c:pt idx="6">
                  <c:v>6.0229999999999855</c:v>
                </c:pt>
                <c:pt idx="7">
                  <c:v>6.335</c:v>
                </c:pt>
                <c:pt idx="8">
                  <c:v>6.2469999999999999</c:v>
                </c:pt>
                <c:pt idx="9">
                  <c:v>6.8879999999999955</c:v>
                </c:pt>
                <c:pt idx="10">
                  <c:v>6.1589999999999945</c:v>
                </c:pt>
                <c:pt idx="11">
                  <c:v>6.891</c:v>
                </c:pt>
                <c:pt idx="12">
                  <c:v>6.4909999999999997</c:v>
                </c:pt>
                <c:pt idx="13">
                  <c:v>6.8619999999999965</c:v>
                </c:pt>
                <c:pt idx="14">
                  <c:v>7.0449999999999955</c:v>
                </c:pt>
                <c:pt idx="15">
                  <c:v>6.7770000000000001</c:v>
                </c:pt>
                <c:pt idx="16">
                  <c:v>6.0569999999999995</c:v>
                </c:pt>
                <c:pt idx="17">
                  <c:v>6.7290000000000001</c:v>
                </c:pt>
                <c:pt idx="18">
                  <c:v>6.383</c:v>
                </c:pt>
                <c:pt idx="19">
                  <c:v>6.1439999999999975</c:v>
                </c:pt>
                <c:pt idx="20">
                  <c:v>6.4749999999999996</c:v>
                </c:pt>
                <c:pt idx="21">
                  <c:v>6.33</c:v>
                </c:pt>
                <c:pt idx="22">
                  <c:v>6.3529999999999855</c:v>
                </c:pt>
              </c:numCache>
            </c:numRef>
          </c:val>
        </c:ser>
        <c:marker val="1"/>
        <c:axId val="99023872"/>
        <c:axId val="98779904"/>
      </c:lineChart>
      <c:catAx>
        <c:axId val="99023872"/>
        <c:scaling>
          <c:orientation val="minMax"/>
        </c:scaling>
        <c:axPos val="b"/>
        <c:numFmt formatCode="General" sourceLinked="1"/>
        <c:tickLblPos val="nextTo"/>
        <c:txPr>
          <a:bodyPr rot="-5400000" vert="horz"/>
          <a:lstStyle/>
          <a:p>
            <a:pPr>
              <a:defRPr/>
            </a:pPr>
            <a:endParaRPr lang="en-US"/>
          </a:p>
        </c:txPr>
        <c:crossAx val="98779904"/>
        <c:crosses val="autoZero"/>
        <c:auto val="1"/>
        <c:lblAlgn val="ctr"/>
        <c:lblOffset val="100"/>
        <c:tickLblSkip val="3"/>
        <c:tickMarkSkip val="3"/>
      </c:catAx>
      <c:valAx>
        <c:axId val="98779904"/>
        <c:scaling>
          <c:orientation val="minMax"/>
          <c:max val="8"/>
          <c:min val="4"/>
        </c:scaling>
        <c:axPos val="l"/>
        <c:majorGridlines/>
        <c:title>
          <c:tx>
            <c:rich>
              <a:bodyPr rot="-5400000" vert="horz"/>
              <a:lstStyle/>
              <a:p>
                <a:pPr>
                  <a:defRPr/>
                </a:pPr>
                <a:r>
                  <a:rPr lang="en-US"/>
                  <a:t>MIllion tonnes</a:t>
                </a:r>
              </a:p>
            </c:rich>
          </c:tx>
          <c:layout/>
        </c:title>
        <c:numFmt formatCode="#,##0" sourceLinked="1"/>
        <c:tickLblPos val="nextTo"/>
        <c:crossAx val="99023872"/>
        <c:crosses val="autoZero"/>
        <c:crossBetween val="midCat"/>
        <c:majorUnit val="1"/>
      </c:valAx>
      <c:spPr>
        <a:noFill/>
        <a:ln>
          <a:solidFill>
            <a:schemeClr val="bg1">
              <a:lumMod val="65000"/>
            </a:schemeClr>
          </a:solidFill>
        </a:ln>
      </c:spPr>
    </c:plotArea>
    <c:legend>
      <c:legendPos val="r"/>
      <c:layout>
        <c:manualLayout>
          <c:xMode val="edge"/>
          <c:yMode val="edge"/>
          <c:x val="0.3642841135810313"/>
          <c:y val="0.55925026595218497"/>
          <c:w val="0.5508355833853692"/>
          <c:h val="0.21428859502673278"/>
        </c:manualLayout>
      </c:layout>
      <c:spPr>
        <a:solidFill>
          <a:schemeClr val="bg1"/>
        </a:solidFill>
        <a:ln>
          <a:solidFill>
            <a:schemeClr val="bg1">
              <a:lumMod val="65000"/>
            </a:schemeClr>
          </a:solidFill>
        </a:ln>
      </c:spPr>
    </c:legend>
    <c:plotVisOnly val="1"/>
    <c:dispBlanksAs val="gap"/>
  </c:chart>
  <c:spPr>
    <a:noFill/>
    <a:ln>
      <a:noFill/>
    </a:ln>
  </c:spPr>
  <c:txPr>
    <a:bodyPr/>
    <a:lstStyle/>
    <a:p>
      <a:pPr>
        <a:defRPr sz="1800" b="1">
          <a:latin typeface="Times New Roman" pitchFamily="18" charset="0"/>
          <a:cs typeface="Times New Roman" pitchFamily="18" charset="0"/>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4978" name="Rectangle 2"/>
          <p:cNvSpPr>
            <a:spLocks noGrp="1" noChangeArrowheads="1"/>
          </p:cNvSpPr>
          <p:nvPr>
            <p:ph type="hdr" sz="quarter"/>
          </p:nvPr>
        </p:nvSpPr>
        <p:spPr bwMode="auto">
          <a:xfrm>
            <a:off x="4" y="6"/>
            <a:ext cx="3076575" cy="512763"/>
          </a:xfrm>
          <a:prstGeom prst="rect">
            <a:avLst/>
          </a:prstGeom>
          <a:noFill/>
          <a:ln>
            <a:noFill/>
          </a:ln>
          <a:effectLst/>
          <a:extLst/>
        </p:spPr>
        <p:txBody>
          <a:bodyPr vert="horz" wrap="square" lIns="95150" tIns="47575" rIns="95150" bIns="47575" numCol="1" anchor="t" anchorCtr="0" compatLnSpc="1">
            <a:prstTxWarp prst="textNoShape">
              <a:avLst/>
            </a:prstTxWarp>
          </a:bodyPr>
          <a:lstStyle>
            <a:lvl1pPr eaLnBrk="0" hangingPunct="0">
              <a:defRPr sz="1100"/>
            </a:lvl1pPr>
          </a:lstStyle>
          <a:p>
            <a:pPr>
              <a:defRPr/>
            </a:pPr>
            <a:endParaRPr lang="en-GB"/>
          </a:p>
        </p:txBody>
      </p:sp>
      <p:sp>
        <p:nvSpPr>
          <p:cNvPr id="254979" name="Rectangle 3"/>
          <p:cNvSpPr>
            <a:spLocks noGrp="1" noChangeArrowheads="1"/>
          </p:cNvSpPr>
          <p:nvPr>
            <p:ph type="dt" sz="quarter" idx="1"/>
          </p:nvPr>
        </p:nvSpPr>
        <p:spPr bwMode="auto">
          <a:xfrm>
            <a:off x="4021143" y="6"/>
            <a:ext cx="3076575" cy="512763"/>
          </a:xfrm>
          <a:prstGeom prst="rect">
            <a:avLst/>
          </a:prstGeom>
          <a:noFill/>
          <a:ln>
            <a:noFill/>
          </a:ln>
          <a:effectLst/>
          <a:extLst/>
        </p:spPr>
        <p:txBody>
          <a:bodyPr vert="horz" wrap="square" lIns="95150" tIns="47575" rIns="95150" bIns="47575" numCol="1" anchor="t" anchorCtr="0" compatLnSpc="1">
            <a:prstTxWarp prst="textNoShape">
              <a:avLst/>
            </a:prstTxWarp>
          </a:bodyPr>
          <a:lstStyle>
            <a:lvl1pPr algn="r" eaLnBrk="0" hangingPunct="0">
              <a:defRPr sz="1100"/>
            </a:lvl1pPr>
          </a:lstStyle>
          <a:p>
            <a:pPr>
              <a:defRPr/>
            </a:pPr>
            <a:fld id="{062AC329-7B7E-47D8-8EBE-7E26FD96634F}" type="datetimeFigureOut">
              <a:rPr lang="en-GB"/>
              <a:pPr>
                <a:defRPr/>
              </a:pPr>
              <a:t>09/04/2013</a:t>
            </a:fld>
            <a:endParaRPr lang="en-GB"/>
          </a:p>
        </p:txBody>
      </p:sp>
      <p:sp>
        <p:nvSpPr>
          <p:cNvPr id="254980" name="Rectangle 4"/>
          <p:cNvSpPr>
            <a:spLocks noGrp="1" noChangeArrowheads="1"/>
          </p:cNvSpPr>
          <p:nvPr>
            <p:ph type="ftr" sz="quarter" idx="2"/>
          </p:nvPr>
        </p:nvSpPr>
        <p:spPr bwMode="auto">
          <a:xfrm>
            <a:off x="4" y="9720264"/>
            <a:ext cx="3076575" cy="512762"/>
          </a:xfrm>
          <a:prstGeom prst="rect">
            <a:avLst/>
          </a:prstGeom>
          <a:noFill/>
          <a:ln>
            <a:noFill/>
          </a:ln>
          <a:effectLst/>
          <a:extLst/>
        </p:spPr>
        <p:txBody>
          <a:bodyPr vert="horz" wrap="square" lIns="95150" tIns="47575" rIns="95150" bIns="47575" numCol="1" anchor="b" anchorCtr="0" compatLnSpc="1">
            <a:prstTxWarp prst="textNoShape">
              <a:avLst/>
            </a:prstTxWarp>
          </a:bodyPr>
          <a:lstStyle>
            <a:lvl1pPr eaLnBrk="0" hangingPunct="0">
              <a:defRPr sz="1100"/>
            </a:lvl1pPr>
          </a:lstStyle>
          <a:p>
            <a:pPr>
              <a:defRPr/>
            </a:pPr>
            <a:endParaRPr lang="en-GB"/>
          </a:p>
        </p:txBody>
      </p:sp>
      <p:sp>
        <p:nvSpPr>
          <p:cNvPr id="254981" name="Rectangle 5"/>
          <p:cNvSpPr>
            <a:spLocks noGrp="1" noChangeArrowheads="1"/>
          </p:cNvSpPr>
          <p:nvPr>
            <p:ph type="sldNum" sz="quarter" idx="3"/>
          </p:nvPr>
        </p:nvSpPr>
        <p:spPr bwMode="auto">
          <a:xfrm>
            <a:off x="4021143" y="9720264"/>
            <a:ext cx="3076575" cy="512762"/>
          </a:xfrm>
          <a:prstGeom prst="rect">
            <a:avLst/>
          </a:prstGeom>
          <a:noFill/>
          <a:ln>
            <a:noFill/>
          </a:ln>
          <a:effectLst/>
          <a:extLst/>
        </p:spPr>
        <p:txBody>
          <a:bodyPr vert="horz" wrap="square" lIns="95150" tIns="47575" rIns="95150" bIns="47575" numCol="1" anchor="b" anchorCtr="0" compatLnSpc="1">
            <a:prstTxWarp prst="textNoShape">
              <a:avLst/>
            </a:prstTxWarp>
          </a:bodyPr>
          <a:lstStyle>
            <a:lvl1pPr algn="r" eaLnBrk="0" hangingPunct="0">
              <a:defRPr sz="1100"/>
            </a:lvl1pPr>
          </a:lstStyle>
          <a:p>
            <a:pPr>
              <a:defRPr/>
            </a:pPr>
            <a:fld id="{05DA4441-0148-4DBC-BBB9-2429FC2A8FC3}" type="slidenum">
              <a:rPr lang="en-GB"/>
              <a:pPr>
                <a:defRPr/>
              </a:pPr>
              <a:t>‹#›</a:t>
            </a:fld>
            <a:endParaRPr lang="en-GB"/>
          </a:p>
        </p:txBody>
      </p:sp>
    </p:spTree>
    <p:extLst>
      <p:ext uri="{BB962C8B-B14F-4D97-AF65-F5344CB8AC3E}">
        <p14:creationId xmlns="" xmlns:p14="http://schemas.microsoft.com/office/powerpoint/2010/main" val="3367909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4" y="6"/>
            <a:ext cx="3076575" cy="512763"/>
          </a:xfrm>
          <a:prstGeom prst="rect">
            <a:avLst/>
          </a:prstGeom>
          <a:noFill/>
          <a:ln>
            <a:noFill/>
          </a:ln>
          <a:effectLst/>
          <a:extLst/>
        </p:spPr>
        <p:txBody>
          <a:bodyPr vert="horz" wrap="square" lIns="95150" tIns="47575" rIns="95150" bIns="47575" numCol="1" anchor="t" anchorCtr="0" compatLnSpc="1">
            <a:prstTxWarp prst="textNoShape">
              <a:avLst/>
            </a:prstTxWarp>
          </a:bodyPr>
          <a:lstStyle>
            <a:lvl1pPr eaLnBrk="0" hangingPunct="0">
              <a:defRPr sz="1100"/>
            </a:lvl1pPr>
          </a:lstStyle>
          <a:p>
            <a:pPr>
              <a:defRPr/>
            </a:pPr>
            <a:endParaRPr lang="en-GB"/>
          </a:p>
        </p:txBody>
      </p:sp>
      <p:sp>
        <p:nvSpPr>
          <p:cNvPr id="63491" name="Rectangle 3"/>
          <p:cNvSpPr>
            <a:spLocks noGrp="1" noChangeArrowheads="1"/>
          </p:cNvSpPr>
          <p:nvPr>
            <p:ph type="dt" idx="1"/>
          </p:nvPr>
        </p:nvSpPr>
        <p:spPr bwMode="auto">
          <a:xfrm>
            <a:off x="4021143" y="6"/>
            <a:ext cx="3076575" cy="512763"/>
          </a:xfrm>
          <a:prstGeom prst="rect">
            <a:avLst/>
          </a:prstGeom>
          <a:noFill/>
          <a:ln>
            <a:noFill/>
          </a:ln>
          <a:effectLst/>
          <a:extLst/>
        </p:spPr>
        <p:txBody>
          <a:bodyPr vert="horz" wrap="square" lIns="95150" tIns="47575" rIns="95150" bIns="47575" numCol="1" anchor="t" anchorCtr="0" compatLnSpc="1">
            <a:prstTxWarp prst="textNoShape">
              <a:avLst/>
            </a:prstTxWarp>
          </a:bodyPr>
          <a:lstStyle>
            <a:lvl1pPr algn="r" eaLnBrk="0" hangingPunct="0">
              <a:defRPr sz="1100"/>
            </a:lvl1pPr>
          </a:lstStyle>
          <a:p>
            <a:pPr>
              <a:defRPr/>
            </a:pPr>
            <a:fld id="{224671B9-C610-4D15-ADA7-E20BD0CF113A}" type="datetimeFigureOut">
              <a:rPr lang="en-GB"/>
              <a:pPr>
                <a:defRPr/>
              </a:pPr>
              <a:t>09/04/2013</a:t>
            </a:fld>
            <a:endParaRPr lang="en-GB"/>
          </a:p>
        </p:txBody>
      </p:sp>
      <p:sp>
        <p:nvSpPr>
          <p:cNvPr id="6144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63493" name="Rectangle 5"/>
          <p:cNvSpPr>
            <a:spLocks noGrp="1" noChangeArrowheads="1"/>
          </p:cNvSpPr>
          <p:nvPr>
            <p:ph type="body" sz="quarter" idx="3"/>
          </p:nvPr>
        </p:nvSpPr>
        <p:spPr bwMode="auto">
          <a:xfrm>
            <a:off x="709615" y="4860930"/>
            <a:ext cx="5680075" cy="4605338"/>
          </a:xfrm>
          <a:prstGeom prst="rect">
            <a:avLst/>
          </a:prstGeom>
          <a:noFill/>
          <a:ln>
            <a:noFill/>
          </a:ln>
          <a:effectLst/>
          <a:extLst/>
        </p:spPr>
        <p:txBody>
          <a:bodyPr vert="horz" wrap="square" lIns="95150" tIns="47575" rIns="95150" bIns="4757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3494" name="Rectangle 6"/>
          <p:cNvSpPr>
            <a:spLocks noGrp="1" noChangeArrowheads="1"/>
          </p:cNvSpPr>
          <p:nvPr>
            <p:ph type="ftr" sz="quarter" idx="4"/>
          </p:nvPr>
        </p:nvSpPr>
        <p:spPr bwMode="auto">
          <a:xfrm>
            <a:off x="4" y="9720264"/>
            <a:ext cx="3076575" cy="512762"/>
          </a:xfrm>
          <a:prstGeom prst="rect">
            <a:avLst/>
          </a:prstGeom>
          <a:noFill/>
          <a:ln>
            <a:noFill/>
          </a:ln>
          <a:effectLst/>
          <a:extLst/>
        </p:spPr>
        <p:txBody>
          <a:bodyPr vert="horz" wrap="square" lIns="95150" tIns="47575" rIns="95150" bIns="47575" numCol="1" anchor="b" anchorCtr="0" compatLnSpc="1">
            <a:prstTxWarp prst="textNoShape">
              <a:avLst/>
            </a:prstTxWarp>
          </a:bodyPr>
          <a:lstStyle>
            <a:lvl1pPr eaLnBrk="0" hangingPunct="0">
              <a:defRPr sz="1100"/>
            </a:lvl1pPr>
          </a:lstStyle>
          <a:p>
            <a:pPr>
              <a:defRPr/>
            </a:pPr>
            <a:endParaRPr lang="en-GB"/>
          </a:p>
        </p:txBody>
      </p:sp>
      <p:sp>
        <p:nvSpPr>
          <p:cNvPr id="63495" name="Rectangle 7"/>
          <p:cNvSpPr>
            <a:spLocks noGrp="1" noChangeArrowheads="1"/>
          </p:cNvSpPr>
          <p:nvPr>
            <p:ph type="sldNum" sz="quarter" idx="5"/>
          </p:nvPr>
        </p:nvSpPr>
        <p:spPr bwMode="auto">
          <a:xfrm>
            <a:off x="4021143" y="9720264"/>
            <a:ext cx="3076575" cy="512762"/>
          </a:xfrm>
          <a:prstGeom prst="rect">
            <a:avLst/>
          </a:prstGeom>
          <a:noFill/>
          <a:ln>
            <a:noFill/>
          </a:ln>
          <a:effectLst/>
          <a:extLst/>
        </p:spPr>
        <p:txBody>
          <a:bodyPr vert="horz" wrap="square" lIns="95150" tIns="47575" rIns="95150" bIns="47575" numCol="1" anchor="b" anchorCtr="0" compatLnSpc="1">
            <a:prstTxWarp prst="textNoShape">
              <a:avLst/>
            </a:prstTxWarp>
          </a:bodyPr>
          <a:lstStyle>
            <a:lvl1pPr algn="r" eaLnBrk="0" hangingPunct="0">
              <a:defRPr sz="1100"/>
            </a:lvl1pPr>
          </a:lstStyle>
          <a:p>
            <a:pPr>
              <a:defRPr/>
            </a:pPr>
            <a:fld id="{A5464099-7197-47CD-8B9F-B028FDA0488A}" type="slidenum">
              <a:rPr lang="en-GB"/>
              <a:pPr>
                <a:defRPr/>
              </a:pPr>
              <a:t>‹#›</a:t>
            </a:fld>
            <a:endParaRPr lang="en-GB"/>
          </a:p>
        </p:txBody>
      </p:sp>
    </p:spTree>
    <p:extLst>
      <p:ext uri="{BB962C8B-B14F-4D97-AF65-F5344CB8AC3E}">
        <p14:creationId xmlns="" xmlns:p14="http://schemas.microsoft.com/office/powerpoint/2010/main" val="1954525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993775" y="4860930"/>
            <a:ext cx="5187950" cy="4605338"/>
          </a:xfrm>
        </p:spPr>
        <p:txBody>
          <a:bodyPr lIns="94756" tIns="47378" rIns="94756" bIns="47378"/>
          <a:lstStyle/>
          <a:p>
            <a:pPr eaLnBrk="1" hangingPunct="1">
              <a:defRPr/>
            </a:pPr>
            <a:r>
              <a:rPr lang="en-GB" dirty="0" smtClean="0">
                <a:latin typeface="+mn-lt"/>
              </a:rPr>
              <a:t>Title slide – no text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4024314" y="9725025"/>
            <a:ext cx="3074987" cy="509588"/>
          </a:xfrm>
          <a:prstGeom prst="rect">
            <a:avLst/>
          </a:prstGeom>
          <a:noFill/>
          <a:ln w="9525">
            <a:noFill/>
            <a:miter lim="800000"/>
            <a:headEnd/>
            <a:tailEnd/>
          </a:ln>
        </p:spPr>
        <p:txBody>
          <a:bodyPr lIns="93109" tIns="46554" rIns="93109" bIns="46554" anchor="b"/>
          <a:lstStyle/>
          <a:p>
            <a:pPr algn="r"/>
            <a:fld id="{832AC632-38B5-40B0-ABC2-F2F2608DFDAB}" type="slidenum">
              <a:rPr lang="en-GB" sz="1100">
                <a:latin typeface="Times New Roman" pitchFamily="18" charset="0"/>
              </a:rPr>
              <a:pPr algn="r"/>
              <a:t>3</a:t>
            </a:fld>
            <a:endParaRPr lang="en-GB" sz="1100" dirty="0">
              <a:latin typeface="Times New Roman" pitchFamily="18" charset="0"/>
            </a:endParaRPr>
          </a:p>
        </p:txBody>
      </p:sp>
      <p:sp>
        <p:nvSpPr>
          <p:cNvPr id="96259" name="Rectangle 2"/>
          <p:cNvSpPr>
            <a:spLocks noGrp="1" noRot="1" noChangeAspect="1" noChangeArrowheads="1" noTextEdit="1"/>
          </p:cNvSpPr>
          <p:nvPr>
            <p:ph type="sldImg"/>
          </p:nvPr>
        </p:nvSpPr>
        <p:spPr>
          <a:xfrm>
            <a:off x="1073150" y="809625"/>
            <a:ext cx="4956175" cy="3716338"/>
          </a:xfrm>
          <a:ln/>
        </p:spPr>
      </p:sp>
      <p:sp>
        <p:nvSpPr>
          <p:cNvPr id="96260" name="Rectangle 3"/>
          <p:cNvSpPr>
            <a:spLocks noGrp="1" noChangeArrowheads="1"/>
          </p:cNvSpPr>
          <p:nvPr>
            <p:ph type="body" idx="1"/>
          </p:nvPr>
        </p:nvSpPr>
        <p:spPr>
          <a:xfrm>
            <a:off x="917577" y="4894265"/>
            <a:ext cx="5338763" cy="4975225"/>
          </a:xfrm>
          <a:noFill/>
        </p:spPr>
        <p:txBody>
          <a:bodyPr lIns="93109" tIns="46554" rIns="93109" bIns="46554"/>
          <a:lstStyle/>
          <a:p>
            <a:pPr eaLnBrk="1" hangingPunct="1"/>
            <a:r>
              <a:rPr lang="en-GB" dirty="0" smtClean="0"/>
              <a:t>This</a:t>
            </a:r>
            <a:r>
              <a:rPr lang="en-GB" baseline="0" dirty="0" smtClean="0"/>
              <a:t> chart demonstrates just how close the price relationship between vegetable oils and crude Brent oil (in dollars) is.  This is based on their mutual uses (biofuels and fuels, </a:t>
            </a:r>
            <a:r>
              <a:rPr lang="en-GB" baseline="0" dirty="0" err="1" smtClean="0"/>
              <a:t>bioplastics</a:t>
            </a:r>
            <a:r>
              <a:rPr lang="en-GB" baseline="0" dirty="0" smtClean="0"/>
              <a:t> and plastics and other such </a:t>
            </a:r>
            <a:r>
              <a:rPr lang="en-GB" baseline="0" dirty="0" err="1" smtClean="0"/>
              <a:t>bioproducts</a:t>
            </a:r>
            <a:r>
              <a:rPr lang="en-GB" baseline="0" dirty="0" smtClean="0"/>
              <a:t>).  As the crude oil market is so huge, there is little chance the vegetable oil market will influence crude oil price in any way, so we can conclude that natural (mineral) oil affects vegetable oil price strongly.  Maybe our farmers should be looking at rather different fundamentals before marketing their oilseed in future!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The political priority of renewable energy seems to be waning. Those with enterprises taking an income from the Feed in Tariffs, the Renewable Obligation or the Renewable Transport Fuel Obligation already have their income pretty much confirmed through to the end of their terms.  However, how this moves for new enterprises in the future is yet to be seen.  The RTFO is set in law until 2020, thereafter there is everything to negotiate. The US biofuel policy is being targeted hard by various lobbying groups who claim the bioethanol from maize costs more energy to produce than it has in it.  The US has led the world into biofuels, will it lead the world out? </a:t>
            </a:r>
            <a:endParaRPr lang="en-GB" dirty="0"/>
          </a:p>
        </p:txBody>
      </p:sp>
      <p:sp>
        <p:nvSpPr>
          <p:cNvPr id="4" name="Slide Number Placeholder 3"/>
          <p:cNvSpPr>
            <a:spLocks noGrp="1"/>
          </p:cNvSpPr>
          <p:nvPr>
            <p:ph type="sldNum" sz="quarter" idx="10"/>
          </p:nvPr>
        </p:nvSpPr>
        <p:spPr/>
        <p:txBody>
          <a:bodyPr/>
          <a:lstStyle/>
          <a:p>
            <a:pPr>
              <a:defRPr/>
            </a:pPr>
            <a:fld id="{A5464099-7197-47CD-8B9F-B028FDA0488A}" type="slidenum">
              <a:rPr lang="en-GB" smtClean="0"/>
              <a:pPr>
                <a:defRPr/>
              </a:pPr>
              <a:t>7</a:t>
            </a:fld>
            <a:endParaRPr lang="en-GB"/>
          </a:p>
        </p:txBody>
      </p:sp>
    </p:spTree>
    <p:extLst>
      <p:ext uri="{BB962C8B-B14F-4D97-AF65-F5344CB8AC3E}">
        <p14:creationId xmlns="" xmlns:p14="http://schemas.microsoft.com/office/powerpoint/2010/main" val="977792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first</a:t>
            </a:r>
            <a:r>
              <a:rPr lang="en-GB" baseline="0" dirty="0" smtClean="0"/>
              <a:t> chart shows how</a:t>
            </a:r>
            <a:r>
              <a:rPr lang="en-GB" baseline="0" dirty="0" smtClean="0">
                <a:solidFill>
                  <a:srgbClr val="FF0000"/>
                </a:solidFill>
              </a:rPr>
              <a:t> </a:t>
            </a:r>
            <a:r>
              <a:rPr lang="en-GB" baseline="0" dirty="0" smtClean="0"/>
              <a:t>the major producer of grains in the world has shifted from being the US to China.  Over the 52 years shown, US production has doubled and Chinese increased 5-fold. However as the second chart demonstrates, the Chinese are keeping their production for themselves rather than exporting it. Chinese grain imports are also relatively low meaning their impact on the global grain price is minimal. The US remains the dominant region when it comes to global supply and demand issues and therefore influencing grain prices. </a:t>
            </a:r>
            <a:endParaRPr lang="en-GB" strike="sngStrike" dirty="0">
              <a:solidFill>
                <a:srgbClr val="FF0000"/>
              </a:solidFill>
            </a:endParaRPr>
          </a:p>
        </p:txBody>
      </p:sp>
      <p:sp>
        <p:nvSpPr>
          <p:cNvPr id="4" name="Slide Number Placeholder 3"/>
          <p:cNvSpPr>
            <a:spLocks noGrp="1"/>
          </p:cNvSpPr>
          <p:nvPr>
            <p:ph type="sldNum" sz="quarter" idx="10"/>
          </p:nvPr>
        </p:nvSpPr>
        <p:spPr/>
        <p:txBody>
          <a:bodyPr/>
          <a:lstStyle/>
          <a:p>
            <a:pPr>
              <a:defRPr/>
            </a:pPr>
            <a:fld id="{A5464099-7197-47CD-8B9F-B028FDA0488A}" type="slidenum">
              <a:rPr lang="en-GB" smtClean="0"/>
              <a:pPr>
                <a:defRPr/>
              </a:pPr>
              <a:t>10</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4024319" y="9725025"/>
            <a:ext cx="3074987" cy="509588"/>
          </a:xfrm>
          <a:prstGeom prst="rect">
            <a:avLst/>
          </a:prstGeom>
          <a:noFill/>
          <a:ln w="9525">
            <a:noFill/>
            <a:miter lim="800000"/>
            <a:headEnd/>
            <a:tailEnd/>
          </a:ln>
        </p:spPr>
        <p:txBody>
          <a:bodyPr lIns="94710" tIns="47355" rIns="94710" bIns="47355" anchor="b"/>
          <a:lstStyle/>
          <a:p>
            <a:pPr algn="r"/>
            <a:fld id="{832AC632-38B5-40B0-ABC2-F2F2608DFDAB}" type="slidenum">
              <a:rPr lang="en-GB" sz="1100">
                <a:latin typeface="Times New Roman" pitchFamily="18" charset="0"/>
              </a:rPr>
              <a:pPr algn="r"/>
              <a:t>11</a:t>
            </a:fld>
            <a:endParaRPr lang="en-GB" sz="1100" dirty="0">
              <a:latin typeface="Times New Roman" pitchFamily="18" charset="0"/>
            </a:endParaRPr>
          </a:p>
        </p:txBody>
      </p:sp>
      <p:sp>
        <p:nvSpPr>
          <p:cNvPr id="96259" name="Rectangle 2"/>
          <p:cNvSpPr>
            <a:spLocks noGrp="1" noRot="1" noChangeAspect="1" noChangeArrowheads="1" noTextEdit="1"/>
          </p:cNvSpPr>
          <p:nvPr>
            <p:ph type="sldImg"/>
          </p:nvPr>
        </p:nvSpPr>
        <p:spPr>
          <a:xfrm>
            <a:off x="1077913" y="814388"/>
            <a:ext cx="4948237" cy="3711575"/>
          </a:xfrm>
          <a:ln/>
        </p:spPr>
      </p:sp>
      <p:sp>
        <p:nvSpPr>
          <p:cNvPr id="96260" name="Rectangle 3"/>
          <p:cNvSpPr>
            <a:spLocks noGrp="1" noChangeArrowheads="1"/>
          </p:cNvSpPr>
          <p:nvPr>
            <p:ph type="body" idx="1"/>
          </p:nvPr>
        </p:nvSpPr>
        <p:spPr>
          <a:xfrm>
            <a:off x="917580" y="4894270"/>
            <a:ext cx="5338763" cy="4975225"/>
          </a:xfrm>
          <a:noFill/>
        </p:spPr>
        <p:txBody>
          <a:bodyPr lIns="94710" tIns="47355" rIns="94710" bIns="47355"/>
          <a:lstStyle/>
          <a:p>
            <a:pPr eaLnBrk="1" hangingPunct="1"/>
            <a:r>
              <a:rPr lang="en-GB" dirty="0" smtClean="0"/>
              <a:t>The first chart shows how the </a:t>
            </a:r>
            <a:r>
              <a:rPr lang="en-GB" baseline="0" dirty="0" smtClean="0"/>
              <a:t>very small </a:t>
            </a:r>
            <a:r>
              <a:rPr lang="en-GB" dirty="0"/>
              <a:t>2012 UK </a:t>
            </a:r>
            <a:r>
              <a:rPr lang="en-GB" baseline="0" dirty="0" smtClean="0"/>
              <a:t>wheat crop, coupled with the continued rise in domestic usage of wheat (this year primarily because of the bioethanol processors coming on-line), means that we shall be net importers for the 2012/13 wheat processing season.  The small planted area and probably unspectacular yields suggests to us that the wheat crop will be even smaller in 2013.  Net imports could be even higher.  Indeed, looking at the chart and removing the peaks and troughs, shows that the UK is gradually becoming a wheat importing nation.  Long term production is relatively static, but we can see from the second chart which describes UK wheat consumption that processing and human consumption has increased steadily for several years and is currently taking a jump due to of the biofuel facilities. </a:t>
            </a:r>
            <a:endParaRPr lang="en-GB" strike="sngStrike" dirty="0" smtClean="0">
              <a:solidFill>
                <a:srgbClr val="FF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4024314" y="9725025"/>
            <a:ext cx="3074987" cy="509588"/>
          </a:xfrm>
          <a:prstGeom prst="rect">
            <a:avLst/>
          </a:prstGeom>
          <a:noFill/>
          <a:ln w="9525">
            <a:noFill/>
            <a:miter lim="800000"/>
            <a:headEnd/>
            <a:tailEnd/>
          </a:ln>
        </p:spPr>
        <p:txBody>
          <a:bodyPr lIns="93109" tIns="46554" rIns="93109" bIns="46554" anchor="b"/>
          <a:lstStyle/>
          <a:p>
            <a:pPr algn="r"/>
            <a:fld id="{832AC632-38B5-40B0-ABC2-F2F2608DFDAB}" type="slidenum">
              <a:rPr lang="en-GB" sz="1100">
                <a:latin typeface="Times New Roman" pitchFamily="18" charset="0"/>
              </a:rPr>
              <a:pPr algn="r"/>
              <a:t>12</a:t>
            </a:fld>
            <a:endParaRPr lang="en-GB" sz="1100" dirty="0">
              <a:latin typeface="Times New Roman" pitchFamily="18" charset="0"/>
            </a:endParaRPr>
          </a:p>
        </p:txBody>
      </p:sp>
      <p:sp>
        <p:nvSpPr>
          <p:cNvPr id="96259" name="Rectangle 2"/>
          <p:cNvSpPr>
            <a:spLocks noGrp="1" noRot="1" noChangeAspect="1" noChangeArrowheads="1" noTextEdit="1"/>
          </p:cNvSpPr>
          <p:nvPr>
            <p:ph type="sldImg"/>
          </p:nvPr>
        </p:nvSpPr>
        <p:spPr>
          <a:xfrm>
            <a:off x="1073150" y="809625"/>
            <a:ext cx="4956175" cy="3716338"/>
          </a:xfrm>
          <a:ln/>
        </p:spPr>
      </p:sp>
      <p:sp>
        <p:nvSpPr>
          <p:cNvPr id="96260" name="Rectangle 3"/>
          <p:cNvSpPr>
            <a:spLocks noGrp="1" noChangeArrowheads="1"/>
          </p:cNvSpPr>
          <p:nvPr>
            <p:ph type="body" idx="1"/>
          </p:nvPr>
        </p:nvSpPr>
        <p:spPr>
          <a:xfrm>
            <a:off x="917577" y="4894265"/>
            <a:ext cx="5338763" cy="4975225"/>
          </a:xfrm>
          <a:noFill/>
        </p:spPr>
        <p:txBody>
          <a:bodyPr lIns="93109" tIns="46554" rIns="93109" bIns="46554"/>
          <a:lstStyle/>
          <a:p>
            <a:pPr eaLnBrk="1" hangingPunct="1"/>
            <a:r>
              <a:rPr lang="en-GB" dirty="0" smtClean="0"/>
              <a:t>This</a:t>
            </a:r>
            <a:r>
              <a:rPr lang="en-GB" baseline="0" dirty="0" smtClean="0"/>
              <a:t> chart demonstrates just how close the price relationship between vegetable oils and crude Brent oil (in dollars) is.  This is based on their mutual uses (biofuels and fuels, </a:t>
            </a:r>
            <a:r>
              <a:rPr lang="en-GB" baseline="0" dirty="0" err="1" smtClean="0"/>
              <a:t>bioplastics</a:t>
            </a:r>
            <a:r>
              <a:rPr lang="en-GB" baseline="0" dirty="0" smtClean="0"/>
              <a:t> and plastics and other such </a:t>
            </a:r>
            <a:r>
              <a:rPr lang="en-GB" baseline="0" dirty="0" err="1" smtClean="0"/>
              <a:t>bioproducts</a:t>
            </a:r>
            <a:r>
              <a:rPr lang="en-GB" baseline="0" dirty="0" smtClean="0"/>
              <a:t>).  As the crude oil market is so huge, there is little chance the vegetable oil market will influence crude oil price in any way, so we can conclude that natural (mineral) oil affects vegetable oil price strongly.  Maybe our farmers should be looking at rather different fundamentals before marketing their oilseed in future!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Rot="1" noChangeAspect="1" noChangeArrowheads="1" noTextEdit="1"/>
          </p:cNvSpPr>
          <p:nvPr>
            <p:ph type="sldImg"/>
          </p:nvPr>
        </p:nvSpPr>
        <p:spPr>
          <a:xfrm>
            <a:off x="992188" y="769938"/>
            <a:ext cx="5114925" cy="3835400"/>
          </a:xfrm>
          <a:ln/>
        </p:spPr>
      </p:sp>
      <p:sp>
        <p:nvSpPr>
          <p:cNvPr id="232451" name="Rectangle 3"/>
          <p:cNvSpPr>
            <a:spLocks noGrp="1" noChangeArrowheads="1"/>
          </p:cNvSpPr>
          <p:nvPr>
            <p:ph type="body" idx="1"/>
          </p:nvPr>
        </p:nvSpPr>
        <p:spPr>
          <a:xfrm>
            <a:off x="946150" y="4860924"/>
            <a:ext cx="5207000" cy="4605338"/>
          </a:xfrm>
          <a:ln/>
        </p:spPr>
        <p:txBody>
          <a:bodyPr lIns="93902" tIns="46950" rIns="93902" bIns="46950"/>
          <a:lstStyle/>
          <a:p>
            <a:r>
              <a:rPr lang="en-GB" smtClean="0"/>
              <a:t>It seems a ‘given’ that over the next 40 years the world will have to increase food production.  The forecast is for population to increase from 6 to 9 billion by 2050.  In addition, to the number of human beings, increased wealth and globalisation are changing consumption patterns.  This has led to forecasts of a large increase in food production being required.  However, against this background of additional demand for food, there will be many other demands on agricultural land.  Malthus at the end of  the 18th century thought increased production was impossible and that population growth would result in famine, disease and war.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993517" y="4860393"/>
            <a:ext cx="5187826" cy="4605226"/>
          </a:xfrm>
        </p:spPr>
        <p:txBody>
          <a:bodyPr/>
          <a:lstStyle/>
          <a:p>
            <a:pPr eaLnBrk="1" hangingPunct="1">
              <a:defRPr/>
            </a:pPr>
            <a:r>
              <a:rPr lang="en-GB" dirty="0" smtClean="0">
                <a:latin typeface="+mn-lt"/>
              </a:rPr>
              <a:t>Title slide – no text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836613"/>
            <a:ext cx="8353425" cy="2665412"/>
          </a:xfrm>
        </p:spPr>
        <p:txBody>
          <a:bodyPr/>
          <a:lstStyle/>
          <a:p>
            <a:r>
              <a:rPr lang="en-US" smtClean="0"/>
              <a:t>Click to edit Master title style</a:t>
            </a:r>
            <a:endParaRPr lang="en-GB"/>
          </a:p>
        </p:txBody>
      </p:sp>
      <p:sp>
        <p:nvSpPr>
          <p:cNvPr id="3" name="Content Placeholder 2"/>
          <p:cNvSpPr>
            <a:spLocks noGrp="1"/>
          </p:cNvSpPr>
          <p:nvPr>
            <p:ph idx="1"/>
          </p:nvPr>
        </p:nvSpPr>
        <p:spPr>
          <a:xfrm>
            <a:off x="457200" y="3789363"/>
            <a:ext cx="8229600" cy="233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141C9CD-6F38-42AB-B169-C4458931CCCF}" type="datetimeFigureOut">
              <a:rPr lang="en-GB" smtClean="0"/>
              <a:pPr/>
              <a:t>09/04/2013</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16D99CE-700E-466A-8D42-163D458CBE6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6" descr="TAC Template JPEG.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Vertical Title 1"/>
          <p:cNvSpPr>
            <a:spLocks noGrp="1"/>
          </p:cNvSpPr>
          <p:nvPr>
            <p:ph type="title" orient="vert"/>
          </p:nvPr>
        </p:nvSpPr>
        <p:spPr>
          <a:xfrm>
            <a:off x="0" y="0"/>
            <a:ext cx="9144000" cy="836712"/>
          </a:xfrm>
          <a:prstGeom prst="rect">
            <a:avLst/>
          </a:prstGeom>
        </p:spPr>
        <p:txBody>
          <a:bodyPr/>
          <a:lstStyle>
            <a:lvl1pPr algn="ctr">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395536" y="1196752"/>
            <a:ext cx="8280920" cy="49685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6" descr="TAC Template JPEG.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Vertical Title 1"/>
          <p:cNvSpPr>
            <a:spLocks noGrp="1"/>
          </p:cNvSpPr>
          <p:nvPr>
            <p:ph type="title" orient="vert"/>
          </p:nvPr>
        </p:nvSpPr>
        <p:spPr>
          <a:xfrm>
            <a:off x="0" y="1"/>
            <a:ext cx="9144000" cy="836711"/>
          </a:xfrm>
          <a:prstGeom prst="rect">
            <a:avLst/>
          </a:prstGeom>
        </p:spPr>
        <p:txBody>
          <a:body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457200" y="1124744"/>
            <a:ext cx="8435280" cy="5001419"/>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836613"/>
            <a:ext cx="8353425" cy="2665412"/>
          </a:xfrm>
        </p:spPr>
        <p:txBody>
          <a:bodyPr/>
          <a:lstStyle/>
          <a:p>
            <a:r>
              <a:rPr lang="en-US" smtClean="0"/>
              <a:t>Click to edit Master title style</a:t>
            </a:r>
            <a:endParaRPr lang="en-GB"/>
          </a:p>
        </p:txBody>
      </p:sp>
      <p:sp>
        <p:nvSpPr>
          <p:cNvPr id="3" name="Content Placeholder 2"/>
          <p:cNvSpPr>
            <a:spLocks noGrp="1"/>
          </p:cNvSpPr>
          <p:nvPr>
            <p:ph idx="1"/>
          </p:nvPr>
        </p:nvSpPr>
        <p:spPr>
          <a:xfrm>
            <a:off x="457200" y="3789363"/>
            <a:ext cx="8229600" cy="233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6" descr="TAC Template JPEG.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Vertical Title 1"/>
          <p:cNvSpPr>
            <a:spLocks noGrp="1"/>
          </p:cNvSpPr>
          <p:nvPr>
            <p:ph type="title" orient="vert"/>
          </p:nvPr>
        </p:nvSpPr>
        <p:spPr>
          <a:xfrm>
            <a:off x="0" y="0"/>
            <a:ext cx="9144000" cy="836712"/>
          </a:xfrm>
          <a:prstGeom prst="rect">
            <a:avLst/>
          </a:prstGeom>
        </p:spPr>
        <p:txBody>
          <a:body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467544" y="1052736"/>
            <a:ext cx="8291264" cy="521744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jpeg"/><Relationship Id="rId5" Type="http://schemas.openxmlformats.org/officeDocument/2006/relationships/theme" Target="../theme/theme4.xml"/><Relationship Id="rId4"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7" descr="TAC Front Page JPEG.jpg"/>
          <p:cNvPicPr>
            <a:picLocks noChangeAspect="1"/>
          </p:cNvPicPr>
          <p:nvPr userDrawn="1"/>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395288" y="836613"/>
            <a:ext cx="8353425" cy="2665412"/>
          </a:xfrm>
          <a:prstGeom prst="rect">
            <a:avLst/>
          </a:prstGeom>
          <a:solidFill>
            <a:srgbClr val="044A80"/>
          </a:solidFill>
          <a:ln>
            <a:noFill/>
          </a:ln>
          <a:effectLs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4"/>
          <p:cNvSpPr>
            <a:spLocks noGrp="1" noChangeArrowheads="1"/>
          </p:cNvSpPr>
          <p:nvPr>
            <p:ph type="body" idx="1"/>
          </p:nvPr>
        </p:nvSpPr>
        <p:spPr bwMode="auto">
          <a:xfrm>
            <a:off x="457200" y="3789363"/>
            <a:ext cx="8229600" cy="233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Tree>
  </p:cSld>
  <p:clrMap bg1="lt1" tx1="dk1" bg2="lt2" tx2="dk2" accent1="accent1" accent2="accent2" accent3="accent3" accent4="accent4" accent5="accent5" accent6="accent6" hlink="hlink" folHlink="folHlink"/>
  <p:sldLayoutIdLst>
    <p:sldLayoutId id="2147483964" r:id="rId1"/>
    <p:sldLayoutId id="2147483963" r:id="rId2"/>
  </p:sldLayoutIdLst>
  <p:txStyles>
    <p:titleStyle>
      <a:lvl1pPr algn="ctr" rtl="0" eaLnBrk="0" fontAlgn="base" hangingPunct="0">
        <a:spcBef>
          <a:spcPct val="0"/>
        </a:spcBef>
        <a:spcAft>
          <a:spcPct val="0"/>
        </a:spcAft>
        <a:defRPr sz="5400" b="1" kern="1200" cap="all">
          <a:solidFill>
            <a:srgbClr val="FFFFBF"/>
          </a:solidFill>
          <a:latin typeface="Times New Roman" pitchFamily="18" charset="0"/>
          <a:ea typeface="+mj-ea"/>
          <a:cs typeface="Times New Roman" pitchFamily="18" charset="0"/>
        </a:defRPr>
      </a:lvl1pPr>
      <a:lvl2pPr algn="ctr" rtl="0" eaLnBrk="0" fontAlgn="base" hangingPunct="0">
        <a:spcBef>
          <a:spcPct val="0"/>
        </a:spcBef>
        <a:spcAft>
          <a:spcPct val="0"/>
        </a:spcAft>
        <a:defRPr sz="5400" b="1">
          <a:solidFill>
            <a:srgbClr val="FFFFBF"/>
          </a:solidFill>
          <a:latin typeface="Times New Roman" pitchFamily="18" charset="0"/>
          <a:cs typeface="Times New Roman" pitchFamily="18" charset="0"/>
        </a:defRPr>
      </a:lvl2pPr>
      <a:lvl3pPr algn="ctr" rtl="0" eaLnBrk="0" fontAlgn="base" hangingPunct="0">
        <a:spcBef>
          <a:spcPct val="0"/>
        </a:spcBef>
        <a:spcAft>
          <a:spcPct val="0"/>
        </a:spcAft>
        <a:defRPr sz="5400" b="1">
          <a:solidFill>
            <a:srgbClr val="FFFFBF"/>
          </a:solidFill>
          <a:latin typeface="Times New Roman" pitchFamily="18" charset="0"/>
          <a:cs typeface="Times New Roman" pitchFamily="18" charset="0"/>
        </a:defRPr>
      </a:lvl3pPr>
      <a:lvl4pPr algn="ctr" rtl="0" eaLnBrk="0" fontAlgn="base" hangingPunct="0">
        <a:spcBef>
          <a:spcPct val="0"/>
        </a:spcBef>
        <a:spcAft>
          <a:spcPct val="0"/>
        </a:spcAft>
        <a:defRPr sz="5400" b="1">
          <a:solidFill>
            <a:srgbClr val="FFFFBF"/>
          </a:solidFill>
          <a:latin typeface="Times New Roman" pitchFamily="18" charset="0"/>
          <a:cs typeface="Times New Roman" pitchFamily="18" charset="0"/>
        </a:defRPr>
      </a:lvl4pPr>
      <a:lvl5pPr algn="ctr" rtl="0" eaLnBrk="0" fontAlgn="base" hangingPunct="0">
        <a:spcBef>
          <a:spcPct val="0"/>
        </a:spcBef>
        <a:spcAft>
          <a:spcPct val="0"/>
        </a:spcAft>
        <a:defRPr sz="5400" b="1">
          <a:solidFill>
            <a:srgbClr val="FFFFBF"/>
          </a:solidFill>
          <a:latin typeface="Times New Roman" pitchFamily="18" charset="0"/>
          <a:cs typeface="Times New Roman" pitchFamily="18" charset="0"/>
        </a:defRPr>
      </a:lvl5pPr>
      <a:lvl6pPr marL="457200" algn="ctr" rtl="0" fontAlgn="base">
        <a:spcBef>
          <a:spcPct val="0"/>
        </a:spcBef>
        <a:spcAft>
          <a:spcPct val="0"/>
        </a:spcAft>
        <a:defRPr sz="4400" b="1">
          <a:solidFill>
            <a:srgbClr val="FFFFBF"/>
          </a:solidFill>
          <a:latin typeface="Times New Roman" pitchFamily="18" charset="0"/>
          <a:cs typeface="Times New Roman" pitchFamily="18" charset="0"/>
        </a:defRPr>
      </a:lvl6pPr>
      <a:lvl7pPr marL="914400" algn="ctr" rtl="0" fontAlgn="base">
        <a:spcBef>
          <a:spcPct val="0"/>
        </a:spcBef>
        <a:spcAft>
          <a:spcPct val="0"/>
        </a:spcAft>
        <a:defRPr sz="4400" b="1">
          <a:solidFill>
            <a:srgbClr val="FFFFBF"/>
          </a:solidFill>
          <a:latin typeface="Times New Roman" pitchFamily="18" charset="0"/>
          <a:cs typeface="Times New Roman" pitchFamily="18" charset="0"/>
        </a:defRPr>
      </a:lvl7pPr>
      <a:lvl8pPr marL="1371600" algn="ctr" rtl="0" fontAlgn="base">
        <a:spcBef>
          <a:spcPct val="0"/>
        </a:spcBef>
        <a:spcAft>
          <a:spcPct val="0"/>
        </a:spcAft>
        <a:defRPr sz="4400" b="1">
          <a:solidFill>
            <a:srgbClr val="FFFFBF"/>
          </a:solidFill>
          <a:latin typeface="Times New Roman" pitchFamily="18" charset="0"/>
          <a:cs typeface="Times New Roman" pitchFamily="18" charset="0"/>
        </a:defRPr>
      </a:lvl8pPr>
      <a:lvl9pPr marL="1828800" algn="ctr" rtl="0" fontAlgn="base">
        <a:spcBef>
          <a:spcPct val="0"/>
        </a:spcBef>
        <a:spcAft>
          <a:spcPct val="0"/>
        </a:spcAft>
        <a:defRPr sz="4400" b="1">
          <a:solidFill>
            <a:srgbClr val="FFFFBF"/>
          </a:solidFill>
          <a:latin typeface="Times New Roman" pitchFamily="18" charset="0"/>
          <a:cs typeface="Times New Roman" pitchFamily="18" charset="0"/>
        </a:defRPr>
      </a:lvl9pPr>
    </p:titleStyle>
    <p:bodyStyle>
      <a:lvl1pPr marL="342900" indent="-342900" algn="ctr" rtl="0" eaLnBrk="0" fontAlgn="base" hangingPunct="0">
        <a:spcBef>
          <a:spcPct val="20000"/>
        </a:spcBef>
        <a:spcAft>
          <a:spcPct val="0"/>
        </a:spcAft>
        <a:buFont typeface="Arial" charset="0"/>
        <a:defRPr sz="32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TAC Template JPEG.jpg"/>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051" name="Rectangle 6"/>
          <p:cNvSpPr>
            <a:spLocks noGrp="1" noChangeArrowheads="1"/>
          </p:cNvSpPr>
          <p:nvPr>
            <p:ph type="title"/>
          </p:nvPr>
        </p:nvSpPr>
        <p:spPr bwMode="auto">
          <a:xfrm>
            <a:off x="0" y="0"/>
            <a:ext cx="9144000" cy="836613"/>
          </a:xfrm>
          <a:prstGeom prst="rect">
            <a:avLst/>
          </a:prstGeom>
          <a:solidFill>
            <a:srgbClr val="044A8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052" name="Rectangle 7"/>
          <p:cNvSpPr>
            <a:spLocks noGrp="1" noChangeArrowheads="1"/>
          </p:cNvSpPr>
          <p:nvPr>
            <p:ph type="body" idx="1"/>
          </p:nvPr>
        </p:nvSpPr>
        <p:spPr bwMode="auto">
          <a:xfrm>
            <a:off x="323850" y="1196975"/>
            <a:ext cx="8424863" cy="5472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p:txBody>
      </p:sp>
    </p:spTree>
  </p:cSld>
  <p:clrMap bg1="lt1" tx1="dk1" bg2="lt2" tx2="dk2" accent1="accent1" accent2="accent2" accent3="accent3" accent4="accent4" accent5="accent5" accent6="accent6" hlink="hlink" folHlink="folHlink"/>
  <p:sldLayoutIdLst>
    <p:sldLayoutId id="2147483971" r:id="rId1"/>
  </p:sldLayoutIdLst>
  <p:txStyles>
    <p:titleStyle>
      <a:lvl1pPr algn="ctr" rtl="0" eaLnBrk="0" fontAlgn="base" hangingPunct="0">
        <a:spcBef>
          <a:spcPct val="0"/>
        </a:spcBef>
        <a:spcAft>
          <a:spcPct val="0"/>
        </a:spcAft>
        <a:defRPr sz="3800" b="1" kern="1200">
          <a:solidFill>
            <a:srgbClr val="FFFFBF"/>
          </a:solidFill>
          <a:latin typeface="+mj-lt"/>
          <a:ea typeface="+mj-ea"/>
          <a:cs typeface="+mj-cs"/>
        </a:defRPr>
      </a:lvl1pPr>
      <a:lvl2pPr algn="ctr" rtl="0" eaLnBrk="0" fontAlgn="base" hangingPunct="0">
        <a:spcBef>
          <a:spcPct val="0"/>
        </a:spcBef>
        <a:spcAft>
          <a:spcPct val="0"/>
        </a:spcAft>
        <a:defRPr sz="3800" b="1">
          <a:solidFill>
            <a:srgbClr val="FFFFBF"/>
          </a:solidFill>
          <a:latin typeface="Times New Roman" pitchFamily="18" charset="0"/>
        </a:defRPr>
      </a:lvl2pPr>
      <a:lvl3pPr algn="ctr" rtl="0" eaLnBrk="0" fontAlgn="base" hangingPunct="0">
        <a:spcBef>
          <a:spcPct val="0"/>
        </a:spcBef>
        <a:spcAft>
          <a:spcPct val="0"/>
        </a:spcAft>
        <a:defRPr sz="3800" b="1">
          <a:solidFill>
            <a:srgbClr val="FFFFBF"/>
          </a:solidFill>
          <a:latin typeface="Times New Roman" pitchFamily="18" charset="0"/>
        </a:defRPr>
      </a:lvl3pPr>
      <a:lvl4pPr algn="ctr" rtl="0" eaLnBrk="0" fontAlgn="base" hangingPunct="0">
        <a:spcBef>
          <a:spcPct val="0"/>
        </a:spcBef>
        <a:spcAft>
          <a:spcPct val="0"/>
        </a:spcAft>
        <a:defRPr sz="3800" b="1">
          <a:solidFill>
            <a:srgbClr val="FFFFBF"/>
          </a:solidFill>
          <a:latin typeface="Times New Roman" pitchFamily="18" charset="0"/>
        </a:defRPr>
      </a:lvl4pPr>
      <a:lvl5pPr algn="ctr" rtl="0" eaLnBrk="0" fontAlgn="base" hangingPunct="0">
        <a:spcBef>
          <a:spcPct val="0"/>
        </a:spcBef>
        <a:spcAft>
          <a:spcPct val="0"/>
        </a:spcAft>
        <a:defRPr sz="3800" b="1">
          <a:solidFill>
            <a:srgbClr val="FFFFBF"/>
          </a:solidFill>
          <a:latin typeface="Times New Roman" pitchFamily="18" charset="0"/>
        </a:defRPr>
      </a:lvl5pPr>
      <a:lvl6pPr marL="457200" algn="ctr" rtl="0" fontAlgn="base">
        <a:spcBef>
          <a:spcPct val="0"/>
        </a:spcBef>
        <a:spcAft>
          <a:spcPct val="0"/>
        </a:spcAft>
        <a:defRPr sz="3800" b="1">
          <a:solidFill>
            <a:srgbClr val="FFFFBF"/>
          </a:solidFill>
          <a:latin typeface="Times New Roman" pitchFamily="18" charset="0"/>
        </a:defRPr>
      </a:lvl6pPr>
      <a:lvl7pPr marL="914400" algn="ctr" rtl="0" fontAlgn="base">
        <a:spcBef>
          <a:spcPct val="0"/>
        </a:spcBef>
        <a:spcAft>
          <a:spcPct val="0"/>
        </a:spcAft>
        <a:defRPr sz="3800" b="1">
          <a:solidFill>
            <a:srgbClr val="FFFFBF"/>
          </a:solidFill>
          <a:latin typeface="Times New Roman" pitchFamily="18" charset="0"/>
        </a:defRPr>
      </a:lvl7pPr>
      <a:lvl8pPr marL="1371600" algn="ctr" rtl="0" fontAlgn="base">
        <a:spcBef>
          <a:spcPct val="0"/>
        </a:spcBef>
        <a:spcAft>
          <a:spcPct val="0"/>
        </a:spcAft>
        <a:defRPr sz="3800" b="1">
          <a:solidFill>
            <a:srgbClr val="FFFFBF"/>
          </a:solidFill>
          <a:latin typeface="Times New Roman" pitchFamily="18" charset="0"/>
        </a:defRPr>
      </a:lvl8pPr>
      <a:lvl9pPr marL="1828800" algn="ctr" rtl="0" fontAlgn="base">
        <a:spcBef>
          <a:spcPct val="0"/>
        </a:spcBef>
        <a:spcAft>
          <a:spcPct val="0"/>
        </a:spcAft>
        <a:defRPr sz="3800" b="1">
          <a:solidFill>
            <a:srgbClr val="FFFFBF"/>
          </a:solidFill>
          <a:latin typeface="Times New Roman" pitchFamily="18" charset="0"/>
        </a:defRPr>
      </a:lvl9pPr>
    </p:titleStyle>
    <p:bodyStyle>
      <a:lvl1pPr marL="342900" indent="-342900" algn="l" rtl="0" eaLnBrk="0" fontAlgn="base" hangingPunct="0">
        <a:lnSpc>
          <a:spcPct val="110000"/>
        </a:lnSpc>
        <a:spcBef>
          <a:spcPct val="15000"/>
        </a:spcBef>
        <a:spcAft>
          <a:spcPct val="0"/>
        </a:spcAft>
        <a:buFont typeface="Arial" charset="0"/>
        <a:buChar char="•"/>
        <a:defRPr sz="2600" b="1" kern="1200">
          <a:solidFill>
            <a:schemeClr val="tx1"/>
          </a:solidFill>
          <a:latin typeface="+mn-lt"/>
          <a:ea typeface="+mn-ea"/>
          <a:cs typeface="+mn-cs"/>
        </a:defRPr>
      </a:lvl1pPr>
      <a:lvl2pPr marL="742950" indent="-285750" algn="l" rtl="0" eaLnBrk="0" fontAlgn="base" hangingPunct="0">
        <a:lnSpc>
          <a:spcPct val="110000"/>
        </a:lnSpc>
        <a:spcBef>
          <a:spcPct val="15000"/>
        </a:spcBef>
        <a:spcAft>
          <a:spcPct val="0"/>
        </a:spcAft>
        <a:buFont typeface="Arial" charset="0"/>
        <a:buChar char="-"/>
        <a:defRPr sz="2400" b="1"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6" descr="TAC Template JPEG.jpg"/>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Rectangle 6"/>
          <p:cNvSpPr>
            <a:spLocks noGrp="1" noChangeArrowheads="1"/>
          </p:cNvSpPr>
          <p:nvPr>
            <p:ph type="title"/>
          </p:nvPr>
        </p:nvSpPr>
        <p:spPr bwMode="auto">
          <a:xfrm>
            <a:off x="0" y="0"/>
            <a:ext cx="9144000" cy="836613"/>
          </a:xfrm>
          <a:prstGeom prst="rect">
            <a:avLst/>
          </a:prstGeom>
          <a:solidFill>
            <a:srgbClr val="044A8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076" name="Rectangle 7"/>
          <p:cNvSpPr>
            <a:spLocks noGrp="1" noChangeArrowheads="1"/>
          </p:cNvSpPr>
          <p:nvPr>
            <p:ph type="body" idx="1"/>
          </p:nvPr>
        </p:nvSpPr>
        <p:spPr bwMode="auto">
          <a:xfrm>
            <a:off x="250825" y="981075"/>
            <a:ext cx="8569325" cy="56165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p:txBody>
      </p:sp>
    </p:spTree>
  </p:cSld>
  <p:clrMap bg1="lt1" tx1="dk1" bg2="lt2" tx2="dk2" accent1="accent1" accent2="accent2" accent3="accent3" accent4="accent4" accent5="accent5" accent6="accent6" hlink="hlink" folHlink="folHlink"/>
  <p:sldLayoutIdLst>
    <p:sldLayoutId id="2147483972" r:id="rId1"/>
  </p:sldLayoutIdLst>
  <p:txStyles>
    <p:titleStyle>
      <a:lvl1pPr algn="ctr" rtl="0" eaLnBrk="0" fontAlgn="base" hangingPunct="0">
        <a:spcBef>
          <a:spcPct val="0"/>
        </a:spcBef>
        <a:spcAft>
          <a:spcPct val="0"/>
        </a:spcAft>
        <a:defRPr sz="3800" b="1" kern="1200">
          <a:solidFill>
            <a:srgbClr val="FFFFBF"/>
          </a:solidFill>
          <a:latin typeface="+mj-lt"/>
          <a:ea typeface="+mj-ea"/>
          <a:cs typeface="+mj-cs"/>
        </a:defRPr>
      </a:lvl1pPr>
      <a:lvl2pPr algn="ctr" rtl="0" eaLnBrk="0" fontAlgn="base" hangingPunct="0">
        <a:spcBef>
          <a:spcPct val="0"/>
        </a:spcBef>
        <a:spcAft>
          <a:spcPct val="0"/>
        </a:spcAft>
        <a:defRPr sz="3800" b="1">
          <a:solidFill>
            <a:srgbClr val="FFFFBF"/>
          </a:solidFill>
          <a:latin typeface="Times New Roman" pitchFamily="18" charset="0"/>
        </a:defRPr>
      </a:lvl2pPr>
      <a:lvl3pPr algn="ctr" rtl="0" eaLnBrk="0" fontAlgn="base" hangingPunct="0">
        <a:spcBef>
          <a:spcPct val="0"/>
        </a:spcBef>
        <a:spcAft>
          <a:spcPct val="0"/>
        </a:spcAft>
        <a:defRPr sz="3800" b="1">
          <a:solidFill>
            <a:srgbClr val="FFFFBF"/>
          </a:solidFill>
          <a:latin typeface="Times New Roman" pitchFamily="18" charset="0"/>
        </a:defRPr>
      </a:lvl3pPr>
      <a:lvl4pPr algn="ctr" rtl="0" eaLnBrk="0" fontAlgn="base" hangingPunct="0">
        <a:spcBef>
          <a:spcPct val="0"/>
        </a:spcBef>
        <a:spcAft>
          <a:spcPct val="0"/>
        </a:spcAft>
        <a:defRPr sz="3800" b="1">
          <a:solidFill>
            <a:srgbClr val="FFFFBF"/>
          </a:solidFill>
          <a:latin typeface="Times New Roman" pitchFamily="18" charset="0"/>
        </a:defRPr>
      </a:lvl4pPr>
      <a:lvl5pPr algn="ctr" rtl="0" eaLnBrk="0" fontAlgn="base" hangingPunct="0">
        <a:spcBef>
          <a:spcPct val="0"/>
        </a:spcBef>
        <a:spcAft>
          <a:spcPct val="0"/>
        </a:spcAft>
        <a:defRPr sz="3800" b="1">
          <a:solidFill>
            <a:srgbClr val="FFFFBF"/>
          </a:solidFill>
          <a:latin typeface="Times New Roman" pitchFamily="18" charset="0"/>
        </a:defRPr>
      </a:lvl5pPr>
      <a:lvl6pPr marL="457200" algn="ctr" rtl="0" fontAlgn="base">
        <a:spcBef>
          <a:spcPct val="0"/>
        </a:spcBef>
        <a:spcAft>
          <a:spcPct val="0"/>
        </a:spcAft>
        <a:defRPr sz="3800" b="1">
          <a:solidFill>
            <a:srgbClr val="FFFFBF"/>
          </a:solidFill>
          <a:latin typeface="Times New Roman" pitchFamily="18" charset="0"/>
        </a:defRPr>
      </a:lvl6pPr>
      <a:lvl7pPr marL="914400" algn="ctr" rtl="0" fontAlgn="base">
        <a:spcBef>
          <a:spcPct val="0"/>
        </a:spcBef>
        <a:spcAft>
          <a:spcPct val="0"/>
        </a:spcAft>
        <a:defRPr sz="3800" b="1">
          <a:solidFill>
            <a:srgbClr val="FFFFBF"/>
          </a:solidFill>
          <a:latin typeface="Times New Roman" pitchFamily="18" charset="0"/>
        </a:defRPr>
      </a:lvl7pPr>
      <a:lvl8pPr marL="1371600" algn="ctr" rtl="0" fontAlgn="base">
        <a:spcBef>
          <a:spcPct val="0"/>
        </a:spcBef>
        <a:spcAft>
          <a:spcPct val="0"/>
        </a:spcAft>
        <a:defRPr sz="3800" b="1">
          <a:solidFill>
            <a:srgbClr val="FFFFBF"/>
          </a:solidFill>
          <a:latin typeface="Times New Roman" pitchFamily="18" charset="0"/>
        </a:defRPr>
      </a:lvl8pPr>
      <a:lvl9pPr marL="1828800" algn="ctr" rtl="0" fontAlgn="base">
        <a:spcBef>
          <a:spcPct val="0"/>
        </a:spcBef>
        <a:spcAft>
          <a:spcPct val="0"/>
        </a:spcAft>
        <a:defRPr sz="3800" b="1">
          <a:solidFill>
            <a:srgbClr val="FFFFBF"/>
          </a:solidFill>
          <a:latin typeface="Times New Roman" pitchFamily="18" charset="0"/>
        </a:defRPr>
      </a:lvl9pPr>
    </p:titleStyle>
    <p:bodyStyle>
      <a:lvl1pPr marL="342900" indent="-342900" algn="l" rtl="0" eaLnBrk="0" fontAlgn="base" hangingPunct="0">
        <a:lnSpc>
          <a:spcPct val="110000"/>
        </a:lnSpc>
        <a:spcBef>
          <a:spcPct val="15000"/>
        </a:spcBef>
        <a:spcAft>
          <a:spcPct val="0"/>
        </a:spcAft>
        <a:buFont typeface="Arial" charset="0"/>
        <a:buChar char="•"/>
        <a:defRPr sz="2600" b="1" kern="1200">
          <a:solidFill>
            <a:schemeClr val="tx1"/>
          </a:solidFill>
          <a:latin typeface="+mn-lt"/>
          <a:ea typeface="+mn-ea"/>
          <a:cs typeface="+mn-cs"/>
        </a:defRPr>
      </a:lvl1pPr>
      <a:lvl2pPr marL="742950" indent="-285750" algn="l" rtl="0" eaLnBrk="0" fontAlgn="base" hangingPunct="0">
        <a:lnSpc>
          <a:spcPct val="110000"/>
        </a:lnSpc>
        <a:spcBef>
          <a:spcPct val="15000"/>
        </a:spcBef>
        <a:spcAft>
          <a:spcPct val="0"/>
        </a:spcAft>
        <a:buFont typeface="Arial" charset="0"/>
        <a:buChar char="-"/>
        <a:defRPr sz="2400" b="1"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098" name="Picture 7" descr="TAC Front Page JPEG.jpg"/>
          <p:cNvPicPr>
            <a:picLocks noChangeAspect="1"/>
          </p:cNvPicPr>
          <p:nvPr userDrawn="1"/>
        </p:nvPicPr>
        <p:blipFill>
          <a:blip r:embed="rId6"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395288" y="836613"/>
            <a:ext cx="8353425" cy="2665412"/>
          </a:xfrm>
          <a:prstGeom prst="rect">
            <a:avLst/>
          </a:prstGeom>
          <a:solidFill>
            <a:srgbClr val="044A80"/>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4100" name="Rectangle 4"/>
          <p:cNvSpPr>
            <a:spLocks noGrp="1" noChangeArrowheads="1"/>
          </p:cNvSpPr>
          <p:nvPr>
            <p:ph type="body" idx="1"/>
          </p:nvPr>
        </p:nvSpPr>
        <p:spPr bwMode="auto">
          <a:xfrm>
            <a:off x="457200" y="3789363"/>
            <a:ext cx="8229600" cy="233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Tree>
  </p:cSld>
  <p:clrMap bg1="lt1" tx1="dk1" bg2="lt2" tx2="dk2" accent1="accent1" accent2="accent2" accent3="accent3" accent4="accent4" accent5="accent5" accent6="accent6" hlink="hlink" folHlink="folHlink"/>
  <p:sldLayoutIdLst>
    <p:sldLayoutId id="2147483969" r:id="rId1"/>
    <p:sldLayoutId id="2147483968" r:id="rId2"/>
    <p:sldLayoutId id="2147483967" r:id="rId3"/>
    <p:sldLayoutId id="2147483966" r:id="rId4"/>
  </p:sldLayoutIdLst>
  <p:txStyles>
    <p:titleStyle>
      <a:lvl1pPr algn="ctr" rtl="0" eaLnBrk="0" fontAlgn="base" hangingPunct="0">
        <a:spcBef>
          <a:spcPct val="0"/>
        </a:spcBef>
        <a:spcAft>
          <a:spcPct val="0"/>
        </a:spcAft>
        <a:defRPr sz="5400" b="1" kern="1200" cap="all">
          <a:solidFill>
            <a:srgbClr val="FFFFBF"/>
          </a:solidFill>
          <a:latin typeface="Times New Roman" pitchFamily="18" charset="0"/>
          <a:ea typeface="+mj-ea"/>
          <a:cs typeface="Times New Roman" pitchFamily="18" charset="0"/>
        </a:defRPr>
      </a:lvl1pPr>
      <a:lvl2pPr algn="ctr" rtl="0" eaLnBrk="0" fontAlgn="base" hangingPunct="0">
        <a:spcBef>
          <a:spcPct val="0"/>
        </a:spcBef>
        <a:spcAft>
          <a:spcPct val="0"/>
        </a:spcAft>
        <a:defRPr sz="5400" b="1">
          <a:solidFill>
            <a:srgbClr val="FFFFBF"/>
          </a:solidFill>
          <a:latin typeface="Times New Roman" pitchFamily="18" charset="0"/>
          <a:cs typeface="Times New Roman" pitchFamily="18" charset="0"/>
        </a:defRPr>
      </a:lvl2pPr>
      <a:lvl3pPr algn="ctr" rtl="0" eaLnBrk="0" fontAlgn="base" hangingPunct="0">
        <a:spcBef>
          <a:spcPct val="0"/>
        </a:spcBef>
        <a:spcAft>
          <a:spcPct val="0"/>
        </a:spcAft>
        <a:defRPr sz="5400" b="1">
          <a:solidFill>
            <a:srgbClr val="FFFFBF"/>
          </a:solidFill>
          <a:latin typeface="Times New Roman" pitchFamily="18" charset="0"/>
          <a:cs typeface="Times New Roman" pitchFamily="18" charset="0"/>
        </a:defRPr>
      </a:lvl3pPr>
      <a:lvl4pPr algn="ctr" rtl="0" eaLnBrk="0" fontAlgn="base" hangingPunct="0">
        <a:spcBef>
          <a:spcPct val="0"/>
        </a:spcBef>
        <a:spcAft>
          <a:spcPct val="0"/>
        </a:spcAft>
        <a:defRPr sz="5400" b="1">
          <a:solidFill>
            <a:srgbClr val="FFFFBF"/>
          </a:solidFill>
          <a:latin typeface="Times New Roman" pitchFamily="18" charset="0"/>
          <a:cs typeface="Times New Roman" pitchFamily="18" charset="0"/>
        </a:defRPr>
      </a:lvl4pPr>
      <a:lvl5pPr algn="ctr" rtl="0" eaLnBrk="0" fontAlgn="base" hangingPunct="0">
        <a:spcBef>
          <a:spcPct val="0"/>
        </a:spcBef>
        <a:spcAft>
          <a:spcPct val="0"/>
        </a:spcAft>
        <a:defRPr sz="5400" b="1">
          <a:solidFill>
            <a:srgbClr val="FFFFBF"/>
          </a:solidFill>
          <a:latin typeface="Times New Roman" pitchFamily="18" charset="0"/>
          <a:cs typeface="Times New Roman" pitchFamily="18" charset="0"/>
        </a:defRPr>
      </a:lvl5pPr>
      <a:lvl6pPr marL="457200" algn="ctr" rtl="0" fontAlgn="base">
        <a:spcBef>
          <a:spcPct val="0"/>
        </a:spcBef>
        <a:spcAft>
          <a:spcPct val="0"/>
        </a:spcAft>
        <a:defRPr sz="4400" b="1">
          <a:solidFill>
            <a:srgbClr val="FFFFBF"/>
          </a:solidFill>
          <a:latin typeface="Times New Roman" pitchFamily="18" charset="0"/>
          <a:cs typeface="Times New Roman" pitchFamily="18" charset="0"/>
        </a:defRPr>
      </a:lvl6pPr>
      <a:lvl7pPr marL="914400" algn="ctr" rtl="0" fontAlgn="base">
        <a:spcBef>
          <a:spcPct val="0"/>
        </a:spcBef>
        <a:spcAft>
          <a:spcPct val="0"/>
        </a:spcAft>
        <a:defRPr sz="4400" b="1">
          <a:solidFill>
            <a:srgbClr val="FFFFBF"/>
          </a:solidFill>
          <a:latin typeface="Times New Roman" pitchFamily="18" charset="0"/>
          <a:cs typeface="Times New Roman" pitchFamily="18" charset="0"/>
        </a:defRPr>
      </a:lvl7pPr>
      <a:lvl8pPr marL="1371600" algn="ctr" rtl="0" fontAlgn="base">
        <a:spcBef>
          <a:spcPct val="0"/>
        </a:spcBef>
        <a:spcAft>
          <a:spcPct val="0"/>
        </a:spcAft>
        <a:defRPr sz="4400" b="1">
          <a:solidFill>
            <a:srgbClr val="FFFFBF"/>
          </a:solidFill>
          <a:latin typeface="Times New Roman" pitchFamily="18" charset="0"/>
          <a:cs typeface="Times New Roman" pitchFamily="18" charset="0"/>
        </a:defRPr>
      </a:lvl8pPr>
      <a:lvl9pPr marL="1828800" algn="ctr" rtl="0" fontAlgn="base">
        <a:spcBef>
          <a:spcPct val="0"/>
        </a:spcBef>
        <a:spcAft>
          <a:spcPct val="0"/>
        </a:spcAft>
        <a:defRPr sz="4400" b="1">
          <a:solidFill>
            <a:srgbClr val="FFFFBF"/>
          </a:solidFill>
          <a:latin typeface="Times New Roman" pitchFamily="18" charset="0"/>
          <a:cs typeface="Times New Roman" pitchFamily="18" charset="0"/>
        </a:defRPr>
      </a:lvl9pPr>
    </p:titleStyle>
    <p:bodyStyle>
      <a:lvl1pPr marL="342900" indent="-342900" algn="ctr" rtl="0" eaLnBrk="0" fontAlgn="base" hangingPunct="0">
        <a:spcBef>
          <a:spcPct val="20000"/>
        </a:spcBef>
        <a:spcAft>
          <a:spcPct val="0"/>
        </a:spcAft>
        <a:buFont typeface="Arial" charset="0"/>
        <a:defRPr sz="32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122" name="Picture 6" descr="TAC Template JPEG.jpg"/>
          <p:cNvPicPr>
            <a:picLocks noChangeAspect="1"/>
          </p:cNvPicPr>
          <p:nvPr userDrawn="1"/>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5123" name="Rectangle 6"/>
          <p:cNvSpPr>
            <a:spLocks noGrp="1" noChangeArrowheads="1"/>
          </p:cNvSpPr>
          <p:nvPr>
            <p:ph type="title"/>
          </p:nvPr>
        </p:nvSpPr>
        <p:spPr bwMode="auto">
          <a:xfrm>
            <a:off x="0" y="0"/>
            <a:ext cx="9144000" cy="836613"/>
          </a:xfrm>
          <a:prstGeom prst="rect">
            <a:avLst/>
          </a:prstGeom>
          <a:solidFill>
            <a:srgbClr val="044A8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5124" name="Rectangle 7"/>
          <p:cNvSpPr>
            <a:spLocks noGrp="1" noChangeArrowheads="1"/>
          </p:cNvSpPr>
          <p:nvPr>
            <p:ph type="body" idx="1"/>
          </p:nvPr>
        </p:nvSpPr>
        <p:spPr bwMode="auto">
          <a:xfrm>
            <a:off x="179388" y="1123950"/>
            <a:ext cx="8640762" cy="5618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p:txBody>
      </p:sp>
    </p:spTree>
  </p:cSld>
  <p:clrMap bg1="lt1" tx1="dk1" bg2="lt2" tx2="dk2" accent1="accent1" accent2="accent2" accent3="accent3" accent4="accent4" accent5="accent5" accent6="accent6" hlink="hlink" folHlink="folHlink"/>
  <p:sldLayoutIdLst>
    <p:sldLayoutId id="2147483973" r:id="rId1"/>
    <p:sldLayoutId id="2147483975" r:id="rId2"/>
  </p:sldLayoutIdLst>
  <p:txStyles>
    <p:titleStyle>
      <a:lvl1pPr algn="ctr" rtl="0" eaLnBrk="0" fontAlgn="base" hangingPunct="0">
        <a:spcBef>
          <a:spcPct val="0"/>
        </a:spcBef>
        <a:spcAft>
          <a:spcPct val="0"/>
        </a:spcAft>
        <a:defRPr sz="3800" b="1" kern="1200">
          <a:solidFill>
            <a:srgbClr val="FFFFBF"/>
          </a:solidFill>
          <a:latin typeface="+mj-lt"/>
          <a:ea typeface="+mj-ea"/>
          <a:cs typeface="+mj-cs"/>
        </a:defRPr>
      </a:lvl1pPr>
      <a:lvl2pPr algn="ctr" rtl="0" eaLnBrk="0" fontAlgn="base" hangingPunct="0">
        <a:spcBef>
          <a:spcPct val="0"/>
        </a:spcBef>
        <a:spcAft>
          <a:spcPct val="0"/>
        </a:spcAft>
        <a:defRPr sz="3800" b="1">
          <a:solidFill>
            <a:srgbClr val="FFFFBF"/>
          </a:solidFill>
          <a:latin typeface="Times New Roman" pitchFamily="18" charset="0"/>
        </a:defRPr>
      </a:lvl2pPr>
      <a:lvl3pPr algn="ctr" rtl="0" eaLnBrk="0" fontAlgn="base" hangingPunct="0">
        <a:spcBef>
          <a:spcPct val="0"/>
        </a:spcBef>
        <a:spcAft>
          <a:spcPct val="0"/>
        </a:spcAft>
        <a:defRPr sz="3800" b="1">
          <a:solidFill>
            <a:srgbClr val="FFFFBF"/>
          </a:solidFill>
          <a:latin typeface="Times New Roman" pitchFamily="18" charset="0"/>
        </a:defRPr>
      </a:lvl3pPr>
      <a:lvl4pPr algn="ctr" rtl="0" eaLnBrk="0" fontAlgn="base" hangingPunct="0">
        <a:spcBef>
          <a:spcPct val="0"/>
        </a:spcBef>
        <a:spcAft>
          <a:spcPct val="0"/>
        </a:spcAft>
        <a:defRPr sz="3800" b="1">
          <a:solidFill>
            <a:srgbClr val="FFFFBF"/>
          </a:solidFill>
          <a:latin typeface="Times New Roman" pitchFamily="18" charset="0"/>
        </a:defRPr>
      </a:lvl4pPr>
      <a:lvl5pPr algn="ctr" rtl="0" eaLnBrk="0" fontAlgn="base" hangingPunct="0">
        <a:spcBef>
          <a:spcPct val="0"/>
        </a:spcBef>
        <a:spcAft>
          <a:spcPct val="0"/>
        </a:spcAft>
        <a:defRPr sz="3800" b="1">
          <a:solidFill>
            <a:srgbClr val="FFFFBF"/>
          </a:solidFill>
          <a:latin typeface="Times New Roman" pitchFamily="18" charset="0"/>
        </a:defRPr>
      </a:lvl5pPr>
      <a:lvl6pPr marL="457200" algn="ctr" rtl="0" fontAlgn="base">
        <a:spcBef>
          <a:spcPct val="0"/>
        </a:spcBef>
        <a:spcAft>
          <a:spcPct val="0"/>
        </a:spcAft>
        <a:defRPr sz="3800" b="1">
          <a:solidFill>
            <a:srgbClr val="FFFFBF"/>
          </a:solidFill>
          <a:latin typeface="Times New Roman" pitchFamily="18" charset="0"/>
        </a:defRPr>
      </a:lvl6pPr>
      <a:lvl7pPr marL="914400" algn="ctr" rtl="0" fontAlgn="base">
        <a:spcBef>
          <a:spcPct val="0"/>
        </a:spcBef>
        <a:spcAft>
          <a:spcPct val="0"/>
        </a:spcAft>
        <a:defRPr sz="3800" b="1">
          <a:solidFill>
            <a:srgbClr val="FFFFBF"/>
          </a:solidFill>
          <a:latin typeface="Times New Roman" pitchFamily="18" charset="0"/>
        </a:defRPr>
      </a:lvl7pPr>
      <a:lvl8pPr marL="1371600" algn="ctr" rtl="0" fontAlgn="base">
        <a:spcBef>
          <a:spcPct val="0"/>
        </a:spcBef>
        <a:spcAft>
          <a:spcPct val="0"/>
        </a:spcAft>
        <a:defRPr sz="3800" b="1">
          <a:solidFill>
            <a:srgbClr val="FFFFBF"/>
          </a:solidFill>
          <a:latin typeface="Times New Roman" pitchFamily="18" charset="0"/>
        </a:defRPr>
      </a:lvl8pPr>
      <a:lvl9pPr marL="1828800" algn="ctr" rtl="0" fontAlgn="base">
        <a:spcBef>
          <a:spcPct val="0"/>
        </a:spcBef>
        <a:spcAft>
          <a:spcPct val="0"/>
        </a:spcAft>
        <a:defRPr sz="3800" b="1">
          <a:solidFill>
            <a:srgbClr val="FFFFBF"/>
          </a:solidFill>
          <a:latin typeface="Times New Roman" pitchFamily="18" charset="0"/>
        </a:defRPr>
      </a:lvl9pPr>
    </p:titleStyle>
    <p:bodyStyle>
      <a:lvl1pPr marL="342900" indent="-342900" algn="l" rtl="0" eaLnBrk="0" fontAlgn="base" hangingPunct="0">
        <a:lnSpc>
          <a:spcPct val="110000"/>
        </a:lnSpc>
        <a:spcBef>
          <a:spcPct val="15000"/>
        </a:spcBef>
        <a:spcAft>
          <a:spcPct val="0"/>
        </a:spcAft>
        <a:buFont typeface="Arial" charset="0"/>
        <a:buChar char="•"/>
        <a:defRPr sz="2600" b="1" kern="1200">
          <a:solidFill>
            <a:schemeClr val="tx1"/>
          </a:solidFill>
          <a:latin typeface="+mn-lt"/>
          <a:ea typeface="+mn-ea"/>
          <a:cs typeface="+mn-cs"/>
        </a:defRPr>
      </a:lvl1pPr>
      <a:lvl2pPr marL="742950" indent="-285750" algn="l" rtl="0" eaLnBrk="0" fontAlgn="base" hangingPunct="0">
        <a:lnSpc>
          <a:spcPct val="110000"/>
        </a:lnSpc>
        <a:spcBef>
          <a:spcPct val="15000"/>
        </a:spcBef>
        <a:spcAft>
          <a:spcPct val="0"/>
        </a:spcAft>
        <a:buFont typeface="Arial" charset="0"/>
        <a:buChar char="-"/>
        <a:defRPr sz="2400" b="1"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4911" y="-2248"/>
            <a:ext cx="9158912" cy="6860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0242" name="Rectangle 2"/>
          <p:cNvSpPr>
            <a:spLocks noGrp="1" noChangeArrowheads="1"/>
          </p:cNvSpPr>
          <p:nvPr>
            <p:ph type="title" idx="4294967295"/>
          </p:nvPr>
        </p:nvSpPr>
        <p:spPr>
          <a:xfrm>
            <a:off x="395288" y="835596"/>
            <a:ext cx="8353425" cy="2449388"/>
          </a:xfrm>
        </p:spPr>
        <p:txBody>
          <a:bodyPr/>
          <a:lstStyle/>
          <a:p>
            <a:r>
              <a:rPr lang="en-GB" sz="4000" dirty="0" smtClean="0"/>
              <a:t>The impact on the food chain of using crops for non-food products</a:t>
            </a:r>
            <a:endParaRPr lang="en-GB" sz="4000" cap="none" dirty="0" smtClean="0"/>
          </a:p>
        </p:txBody>
      </p:sp>
      <p:sp>
        <p:nvSpPr>
          <p:cNvPr id="10243" name="Rectangle 3"/>
          <p:cNvSpPr>
            <a:spLocks noChangeArrowheads="1"/>
          </p:cNvSpPr>
          <p:nvPr/>
        </p:nvSpPr>
        <p:spPr bwMode="auto">
          <a:xfrm>
            <a:off x="1403350" y="6092825"/>
            <a:ext cx="6400800" cy="504825"/>
          </a:xfrm>
          <a:prstGeom prst="rect">
            <a:avLst/>
          </a:prstGeom>
          <a:noFill/>
          <a:ln w="9525">
            <a:noFill/>
            <a:miter lim="800000"/>
            <a:headEnd/>
            <a:tailEnd/>
          </a:ln>
        </p:spPr>
        <p:txBody>
          <a:bodyPr/>
          <a:lstStyle/>
          <a:p>
            <a:pPr algn="ctr">
              <a:lnSpc>
                <a:spcPct val="90000"/>
              </a:lnSpc>
              <a:spcBef>
                <a:spcPct val="20000"/>
              </a:spcBef>
              <a:buFont typeface="Arial" charset="0"/>
              <a:buNone/>
            </a:pPr>
            <a:r>
              <a:rPr lang="en-GB" sz="2800" b="1" dirty="0" smtClean="0">
                <a:solidFill>
                  <a:srgbClr val="808080"/>
                </a:solidFill>
                <a:latin typeface="Times New Roman" pitchFamily="18" charset="0"/>
              </a:rPr>
              <a:t>April 2013</a:t>
            </a:r>
            <a:endParaRPr lang="en-GB" sz="2800" b="1" dirty="0">
              <a:solidFill>
                <a:srgbClr val="808080"/>
              </a:solidFill>
              <a:latin typeface="Times New Roman" pitchFamily="18" charset="0"/>
            </a:endParaRPr>
          </a:p>
        </p:txBody>
      </p:sp>
      <p:sp>
        <p:nvSpPr>
          <p:cNvPr id="10244" name="Rectangle 5"/>
          <p:cNvSpPr>
            <a:spLocks noGrp="1" noChangeArrowheads="1"/>
          </p:cNvSpPr>
          <p:nvPr>
            <p:ph type="body" idx="4294967295"/>
          </p:nvPr>
        </p:nvSpPr>
        <p:spPr>
          <a:xfrm>
            <a:off x="468313" y="3645024"/>
            <a:ext cx="8229600" cy="1112094"/>
          </a:xfrm>
        </p:spPr>
        <p:txBody>
          <a:bodyPr/>
          <a:lstStyle/>
          <a:p>
            <a:r>
              <a:rPr lang="en-GB" dirty="0" smtClean="0"/>
              <a:t>GRAHAM REDMAN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r>
              <a:rPr lang="en-GB" dirty="0" smtClean="0"/>
              <a:t>WHO’S </a:t>
            </a:r>
            <a:r>
              <a:rPr lang="en-GB" smtClean="0"/>
              <a:t>THE BIGGEST?</a:t>
            </a:r>
            <a:endParaRPr lang="en-GB"/>
          </a:p>
        </p:txBody>
      </p:sp>
      <p:grpSp>
        <p:nvGrpSpPr>
          <p:cNvPr id="3" name="Group 2"/>
          <p:cNvGrpSpPr/>
          <p:nvPr/>
        </p:nvGrpSpPr>
        <p:grpSpPr>
          <a:xfrm>
            <a:off x="0" y="836613"/>
            <a:ext cx="5508104" cy="5616723"/>
            <a:chOff x="0" y="836613"/>
            <a:chExt cx="5508104" cy="5616723"/>
          </a:xfrm>
        </p:grpSpPr>
        <p:graphicFrame>
          <p:nvGraphicFramePr>
            <p:cNvPr id="4" name="Chart 3"/>
            <p:cNvGraphicFramePr/>
            <p:nvPr>
              <p:extLst>
                <p:ext uri="{D42A27DB-BD31-4B8C-83A1-F6EECF244321}">
                  <p14:modId xmlns="" xmlns:p14="http://schemas.microsoft.com/office/powerpoint/2010/main" val="1375729337"/>
                </p:ext>
              </p:extLst>
            </p:nvPr>
          </p:nvGraphicFramePr>
          <p:xfrm>
            <a:off x="0" y="1556792"/>
            <a:ext cx="5508104" cy="4896544"/>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66"/>
            <p:cNvSpPr>
              <a:spLocks noChangeArrowheads="1"/>
            </p:cNvSpPr>
            <p:nvPr/>
          </p:nvSpPr>
          <p:spPr bwMode="auto">
            <a:xfrm>
              <a:off x="0" y="836613"/>
              <a:ext cx="4572000" cy="831639"/>
            </a:xfrm>
            <a:prstGeom prst="rect">
              <a:avLst/>
            </a:prstGeom>
            <a:noFill/>
            <a:ln w="9525">
              <a:noFill/>
              <a:miter lim="800000"/>
              <a:headEnd/>
              <a:tailEnd/>
            </a:ln>
          </p:spPr>
          <p:txBody>
            <a:bodyPr wrap="square" lIns="92075" tIns="46038" rIns="92075" bIns="46038">
              <a:spAutoFit/>
            </a:bodyPr>
            <a:lstStyle/>
            <a:p>
              <a:pPr algn="ctr" defTabSz="762000"/>
              <a:r>
                <a:rPr lang="en-US" sz="2400" b="1" dirty="0" smtClean="0">
                  <a:solidFill>
                    <a:srgbClr val="F75309"/>
                  </a:solidFill>
                  <a:latin typeface="Times New Roman" pitchFamily="18" charset="0"/>
                </a:rPr>
                <a:t>All Grain Production by Major Region</a:t>
              </a:r>
            </a:p>
          </p:txBody>
        </p:sp>
      </p:grpSp>
      <p:grpSp>
        <p:nvGrpSpPr>
          <p:cNvPr id="10" name="Group 9"/>
          <p:cNvGrpSpPr/>
          <p:nvPr/>
        </p:nvGrpSpPr>
        <p:grpSpPr>
          <a:xfrm>
            <a:off x="3203575" y="836613"/>
            <a:ext cx="5940425" cy="6021387"/>
            <a:chOff x="3203575" y="836613"/>
            <a:chExt cx="5940425" cy="6021387"/>
          </a:xfrm>
        </p:grpSpPr>
        <p:sp>
          <p:nvSpPr>
            <p:cNvPr id="7" name="Rectangle 66"/>
            <p:cNvSpPr>
              <a:spLocks noChangeArrowheads="1"/>
            </p:cNvSpPr>
            <p:nvPr/>
          </p:nvSpPr>
          <p:spPr bwMode="auto">
            <a:xfrm>
              <a:off x="4572000" y="836613"/>
              <a:ext cx="4572000" cy="831639"/>
            </a:xfrm>
            <a:prstGeom prst="rect">
              <a:avLst/>
            </a:prstGeom>
            <a:noFill/>
            <a:ln w="9525">
              <a:noFill/>
              <a:miter lim="800000"/>
              <a:headEnd/>
              <a:tailEnd/>
            </a:ln>
          </p:spPr>
          <p:txBody>
            <a:bodyPr wrap="square" lIns="92075" tIns="46038" rIns="92075" bIns="46038">
              <a:spAutoFit/>
            </a:bodyPr>
            <a:lstStyle/>
            <a:p>
              <a:pPr algn="ctr" defTabSz="762000"/>
              <a:r>
                <a:rPr lang="en-US" sz="2400" b="1" dirty="0" smtClean="0">
                  <a:solidFill>
                    <a:srgbClr val="F75309"/>
                  </a:solidFill>
                  <a:latin typeface="Times New Roman" pitchFamily="18" charset="0"/>
                </a:rPr>
                <a:t>All Grain Exports by Major Producing Region</a:t>
              </a:r>
            </a:p>
          </p:txBody>
        </p:sp>
        <p:graphicFrame>
          <p:nvGraphicFramePr>
            <p:cNvPr id="8" name="Chart 7"/>
            <p:cNvGraphicFramePr/>
            <p:nvPr>
              <p:extLst>
                <p:ext uri="{D42A27DB-BD31-4B8C-83A1-F6EECF244321}">
                  <p14:modId xmlns="" xmlns:p14="http://schemas.microsoft.com/office/powerpoint/2010/main" val="2077419652"/>
                </p:ext>
              </p:extLst>
            </p:nvPr>
          </p:nvGraphicFramePr>
          <p:xfrm>
            <a:off x="4355976" y="1556792"/>
            <a:ext cx="4644008" cy="4896544"/>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 Box 66"/>
            <p:cNvSpPr txBox="1">
              <a:spLocks noChangeArrowheads="1"/>
            </p:cNvSpPr>
            <p:nvPr/>
          </p:nvSpPr>
          <p:spPr bwMode="auto">
            <a:xfrm>
              <a:off x="3203575" y="6553200"/>
              <a:ext cx="3336925" cy="304800"/>
            </a:xfrm>
            <a:prstGeom prst="rect">
              <a:avLst/>
            </a:prstGeom>
            <a:noFill/>
            <a:ln w="9525">
              <a:noFill/>
              <a:miter lim="800000"/>
              <a:headEnd/>
              <a:tailEnd/>
            </a:ln>
          </p:spPr>
          <p:txBody>
            <a:bodyPr>
              <a:spAutoFit/>
            </a:bodyPr>
            <a:lstStyle/>
            <a:p>
              <a:r>
                <a:rPr lang="en-GB" sz="1400" b="1" dirty="0">
                  <a:solidFill>
                    <a:srgbClr val="009900"/>
                  </a:solidFill>
                  <a:latin typeface="Times New Roman" pitchFamily="18" charset="0"/>
                </a:rPr>
                <a:t>Source: </a:t>
              </a:r>
              <a:r>
                <a:rPr lang="en-GB" sz="1400" b="1" dirty="0" smtClean="0">
                  <a:solidFill>
                    <a:srgbClr val="009900"/>
                  </a:solidFill>
                  <a:latin typeface="Times New Roman" pitchFamily="18" charset="0"/>
                </a:rPr>
                <a:t>USDA  </a:t>
              </a:r>
              <a:r>
                <a:rPr lang="en-GB" sz="1400" b="1" dirty="0">
                  <a:solidFill>
                    <a:srgbClr val="009900"/>
                  </a:solidFill>
                  <a:latin typeface="Times New Roman" pitchFamily="18" charset="0"/>
                </a:rPr>
                <a:t>/ Andersons</a:t>
              </a:r>
            </a:p>
          </p:txBody>
        </p:sp>
      </p:grpSp>
    </p:spTree>
    <p:extLst>
      <p:ext uri="{BB962C8B-B14F-4D97-AF65-F5344CB8AC3E}">
        <p14:creationId xmlns="" xmlns:p14="http://schemas.microsoft.com/office/powerpoint/2010/main" val="376019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GB" dirty="0" smtClean="0"/>
              <a:t>UK WHEAT TRADE</a:t>
            </a:r>
          </a:p>
        </p:txBody>
      </p:sp>
      <p:graphicFrame>
        <p:nvGraphicFramePr>
          <p:cNvPr id="5" name="Chart 4"/>
          <p:cNvGraphicFramePr>
            <a:graphicFrameLocks/>
          </p:cNvGraphicFramePr>
          <p:nvPr>
            <p:extLst>
              <p:ext uri="{D42A27DB-BD31-4B8C-83A1-F6EECF244321}">
                <p14:modId xmlns="" xmlns:p14="http://schemas.microsoft.com/office/powerpoint/2010/main" val="1132632906"/>
              </p:ext>
            </p:extLst>
          </p:nvPr>
        </p:nvGraphicFramePr>
        <p:xfrm>
          <a:off x="179512" y="1196752"/>
          <a:ext cx="4248472" cy="5661248"/>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2"/>
          <p:cNvSpPr>
            <a:spLocks noChangeArrowheads="1"/>
          </p:cNvSpPr>
          <p:nvPr/>
        </p:nvSpPr>
        <p:spPr bwMode="auto">
          <a:xfrm>
            <a:off x="-1" y="836712"/>
            <a:ext cx="9143999" cy="519113"/>
          </a:xfrm>
          <a:prstGeom prst="rect">
            <a:avLst/>
          </a:prstGeom>
          <a:noFill/>
          <a:ln w="9525">
            <a:noFill/>
            <a:miter lim="800000"/>
            <a:headEnd/>
            <a:tailEnd/>
          </a:ln>
        </p:spPr>
        <p:txBody>
          <a:bodyPr wrap="square" lIns="92075" tIns="46038" rIns="92075" bIns="46038">
            <a:spAutoFit/>
          </a:bodyPr>
          <a:lstStyle/>
          <a:p>
            <a:pPr algn="ctr" defTabSz="762000"/>
            <a:r>
              <a:rPr lang="en-GB" sz="2800" b="1" dirty="0">
                <a:solidFill>
                  <a:srgbClr val="F75309"/>
                </a:solidFill>
                <a:latin typeface="Times New Roman" pitchFamily="18" charset="0"/>
              </a:rPr>
              <a:t> </a:t>
            </a:r>
            <a:r>
              <a:rPr lang="en-GB" sz="2800" b="1" dirty="0" smtClean="0">
                <a:solidFill>
                  <a:srgbClr val="F75309"/>
                </a:solidFill>
                <a:latin typeface="Times New Roman" pitchFamily="18" charset="0"/>
              </a:rPr>
              <a:t>UK Becomes a Net Wheat Importer by Processing More</a:t>
            </a:r>
            <a:endParaRPr lang="en-GB" sz="2800" b="1" dirty="0">
              <a:solidFill>
                <a:srgbClr val="F75309"/>
              </a:solidFill>
              <a:latin typeface="Times New Roman" pitchFamily="18" charset="0"/>
            </a:endParaRPr>
          </a:p>
        </p:txBody>
      </p:sp>
      <p:grpSp>
        <p:nvGrpSpPr>
          <p:cNvPr id="2" name="Group 1"/>
          <p:cNvGrpSpPr/>
          <p:nvPr/>
        </p:nvGrpSpPr>
        <p:grpSpPr>
          <a:xfrm>
            <a:off x="3203575" y="1268760"/>
            <a:ext cx="5940425" cy="5589240"/>
            <a:chOff x="3203575" y="1268760"/>
            <a:chExt cx="5940425" cy="5589240"/>
          </a:xfrm>
        </p:grpSpPr>
        <p:sp>
          <p:nvSpPr>
            <p:cNvPr id="6" name="Text Box 66"/>
            <p:cNvSpPr txBox="1">
              <a:spLocks noChangeArrowheads="1"/>
            </p:cNvSpPr>
            <p:nvPr/>
          </p:nvSpPr>
          <p:spPr bwMode="auto">
            <a:xfrm>
              <a:off x="3203575" y="6553200"/>
              <a:ext cx="3336925" cy="304800"/>
            </a:xfrm>
            <a:prstGeom prst="rect">
              <a:avLst/>
            </a:prstGeom>
            <a:noFill/>
            <a:ln w="9525">
              <a:noFill/>
              <a:miter lim="800000"/>
              <a:headEnd/>
              <a:tailEnd/>
            </a:ln>
          </p:spPr>
          <p:txBody>
            <a:bodyPr>
              <a:spAutoFit/>
            </a:bodyPr>
            <a:lstStyle/>
            <a:p>
              <a:r>
                <a:rPr lang="en-GB" sz="1400" b="1" dirty="0">
                  <a:solidFill>
                    <a:srgbClr val="009900"/>
                  </a:solidFill>
                  <a:latin typeface="Times New Roman" pitchFamily="18" charset="0"/>
                </a:rPr>
                <a:t>Source: </a:t>
              </a:r>
              <a:r>
                <a:rPr lang="en-GB" sz="1400" b="1" dirty="0" smtClean="0">
                  <a:solidFill>
                    <a:srgbClr val="009900"/>
                  </a:solidFill>
                  <a:latin typeface="Times New Roman" pitchFamily="18" charset="0"/>
                </a:rPr>
                <a:t> HGCA / Andersons</a:t>
              </a:r>
              <a:endParaRPr lang="en-GB" sz="1400" b="1" dirty="0">
                <a:solidFill>
                  <a:srgbClr val="009900"/>
                </a:solidFill>
                <a:latin typeface="Times New Roman" pitchFamily="18" charset="0"/>
              </a:endParaRPr>
            </a:p>
          </p:txBody>
        </p:sp>
        <p:graphicFrame>
          <p:nvGraphicFramePr>
            <p:cNvPr id="8" name="Chart 7"/>
            <p:cNvGraphicFramePr/>
            <p:nvPr>
              <p:extLst>
                <p:ext uri="{D42A27DB-BD31-4B8C-83A1-F6EECF244321}">
                  <p14:modId xmlns="" xmlns:p14="http://schemas.microsoft.com/office/powerpoint/2010/main" val="2004235460"/>
                </p:ext>
              </p:extLst>
            </p:nvPr>
          </p:nvGraphicFramePr>
          <p:xfrm>
            <a:off x="4547810" y="1268760"/>
            <a:ext cx="4596190" cy="5589240"/>
          </p:xfrm>
          <a:graphic>
            <a:graphicData uri="http://schemas.openxmlformats.org/drawingml/2006/chart">
              <c:chart xmlns:c="http://schemas.openxmlformats.org/drawingml/2006/chart" xmlns:r="http://schemas.openxmlformats.org/officeDocument/2006/relationships" r:id="rId4"/>
            </a:graphicData>
          </a:graphic>
        </p:graphicFrame>
      </p:grpSp>
    </p:spTree>
    <p:extLst>
      <p:ext uri="{BB962C8B-B14F-4D97-AF65-F5344CB8AC3E}">
        <p14:creationId xmlns="" xmlns:p14="http://schemas.microsoft.com/office/powerpoint/2010/main" val="128702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GB" dirty="0" smtClean="0"/>
              <a:t>GRAINS AS COMMODITIES</a:t>
            </a:r>
          </a:p>
        </p:txBody>
      </p:sp>
      <p:sp>
        <p:nvSpPr>
          <p:cNvPr id="5" name="Rectangle 2"/>
          <p:cNvSpPr>
            <a:spLocks noChangeArrowheads="1"/>
          </p:cNvSpPr>
          <p:nvPr/>
        </p:nvSpPr>
        <p:spPr bwMode="auto">
          <a:xfrm>
            <a:off x="0" y="836613"/>
            <a:ext cx="9112250" cy="519112"/>
          </a:xfrm>
          <a:prstGeom prst="rect">
            <a:avLst/>
          </a:prstGeom>
          <a:noFill/>
          <a:ln w="9525">
            <a:noFill/>
            <a:miter lim="800000"/>
            <a:headEnd/>
            <a:tailEnd/>
          </a:ln>
        </p:spPr>
        <p:txBody>
          <a:bodyPr wrap="square" lIns="92075" tIns="46038" rIns="92075" bIns="46038">
            <a:spAutoFit/>
          </a:bodyPr>
          <a:lstStyle/>
          <a:p>
            <a:pPr algn="ctr" defTabSz="762000"/>
            <a:r>
              <a:rPr lang="en-GB" sz="2800" b="1" dirty="0" smtClean="0">
                <a:solidFill>
                  <a:srgbClr val="F75309"/>
                </a:solidFill>
                <a:latin typeface="Times New Roman" pitchFamily="18" charset="0"/>
              </a:rPr>
              <a:t>U.S. Corn Use for </a:t>
            </a:r>
            <a:r>
              <a:rPr lang="en-GB" sz="2800" b="1" dirty="0" err="1" smtClean="0">
                <a:solidFill>
                  <a:srgbClr val="F75309"/>
                </a:solidFill>
                <a:latin typeface="Times New Roman" pitchFamily="18" charset="0"/>
              </a:rPr>
              <a:t>Feedgrain</a:t>
            </a:r>
            <a:r>
              <a:rPr lang="en-GB" sz="2800" b="1" dirty="0" smtClean="0">
                <a:solidFill>
                  <a:srgbClr val="F75309"/>
                </a:solidFill>
                <a:latin typeface="Times New Roman" pitchFamily="18" charset="0"/>
              </a:rPr>
              <a:t> &amp; Fuel Ethanol</a:t>
            </a:r>
            <a:endParaRPr lang="en-GB" sz="2800" b="1" dirty="0">
              <a:solidFill>
                <a:srgbClr val="F75309"/>
              </a:solidFill>
              <a:latin typeface="Times New Roman" pitchFamily="18" charset="0"/>
            </a:endParaRPr>
          </a:p>
        </p:txBody>
      </p:sp>
      <p:sp>
        <p:nvSpPr>
          <p:cNvPr id="6" name="TextBox 205"/>
          <p:cNvSpPr txBox="1">
            <a:spLocks noChangeArrowheads="1"/>
          </p:cNvSpPr>
          <p:nvPr/>
        </p:nvSpPr>
        <p:spPr bwMode="auto">
          <a:xfrm>
            <a:off x="2755777" y="6553200"/>
            <a:ext cx="4048471" cy="307777"/>
          </a:xfrm>
          <a:prstGeom prst="rect">
            <a:avLst/>
          </a:prstGeom>
          <a:noFill/>
          <a:ln w="9525">
            <a:noFill/>
            <a:miter lim="800000"/>
            <a:headEnd/>
            <a:tailEnd/>
          </a:ln>
        </p:spPr>
        <p:txBody>
          <a:bodyPr wrap="square">
            <a:spAutoFit/>
          </a:bodyPr>
          <a:lstStyle/>
          <a:p>
            <a:r>
              <a:rPr lang="en-GB" sz="1400" b="1" dirty="0">
                <a:solidFill>
                  <a:srgbClr val="009900"/>
                </a:solidFill>
                <a:latin typeface="Times New Roman" pitchFamily="18" charset="0"/>
              </a:rPr>
              <a:t>Source: </a:t>
            </a:r>
            <a:r>
              <a:rPr lang="en-GB" sz="1400" b="1" dirty="0" smtClean="0">
                <a:solidFill>
                  <a:srgbClr val="009900"/>
                </a:solidFill>
                <a:latin typeface="Times New Roman" pitchFamily="18" charset="0"/>
              </a:rPr>
              <a:t>Earth Policy Institute / Andersons </a:t>
            </a:r>
            <a:endParaRPr lang="en-GB" sz="1400" b="1" dirty="0">
              <a:latin typeface="Times New Roman" pitchFamily="18" charset="0"/>
            </a:endParaRPr>
          </a:p>
        </p:txBody>
      </p:sp>
      <p:graphicFrame>
        <p:nvGraphicFramePr>
          <p:cNvPr id="7" name="Chart 6"/>
          <p:cNvGraphicFramePr/>
          <p:nvPr/>
        </p:nvGraphicFramePr>
        <p:xfrm>
          <a:off x="179512" y="1412776"/>
          <a:ext cx="8712968" cy="50405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6" name="Rectangle 4"/>
          <p:cNvSpPr>
            <a:spLocks noGrp="1" noChangeArrowheads="1"/>
          </p:cNvSpPr>
          <p:nvPr>
            <p:ph type="title" idx="4294967295"/>
          </p:nvPr>
        </p:nvSpPr>
        <p:spPr/>
        <p:txBody>
          <a:bodyPr/>
          <a:lstStyle/>
          <a:p>
            <a:pPr eaLnBrk="1" hangingPunct="1"/>
            <a:r>
              <a:rPr lang="en-GB" smtClean="0"/>
              <a:t>THE LONG-TERM CHALLENGE</a:t>
            </a:r>
          </a:p>
        </p:txBody>
      </p:sp>
      <p:sp>
        <p:nvSpPr>
          <p:cNvPr id="4" name="Rectangle 2"/>
          <p:cNvSpPr>
            <a:spLocks noChangeArrowheads="1"/>
          </p:cNvSpPr>
          <p:nvPr/>
        </p:nvSpPr>
        <p:spPr bwMode="auto">
          <a:xfrm>
            <a:off x="250825" y="836613"/>
            <a:ext cx="8610600" cy="519112"/>
          </a:xfrm>
          <a:prstGeom prst="rect">
            <a:avLst/>
          </a:prstGeom>
          <a:noFill/>
          <a:ln w="9525">
            <a:noFill/>
            <a:miter lim="800000"/>
            <a:headEnd/>
            <a:tailEnd/>
          </a:ln>
        </p:spPr>
        <p:txBody>
          <a:bodyPr lIns="92075" tIns="46038" rIns="92075" bIns="46038">
            <a:spAutoFit/>
          </a:bodyPr>
          <a:lstStyle/>
          <a:p>
            <a:pPr algn="ctr" defTabSz="762000"/>
            <a:r>
              <a:rPr lang="en-GB" sz="2800" b="1" dirty="0" smtClean="0">
                <a:solidFill>
                  <a:srgbClr val="F75309"/>
                </a:solidFill>
                <a:latin typeface="Times New Roman" pitchFamily="18" charset="0"/>
              </a:rPr>
              <a:t>World Population</a:t>
            </a:r>
            <a:endParaRPr lang="en-GB" sz="2800" b="1" dirty="0">
              <a:solidFill>
                <a:srgbClr val="F75309"/>
              </a:solidFill>
              <a:latin typeface="Times New Roman" pitchFamily="18" charset="0"/>
            </a:endParaRPr>
          </a:p>
        </p:txBody>
      </p:sp>
      <p:graphicFrame>
        <p:nvGraphicFramePr>
          <p:cNvPr id="5" name="Chart 4"/>
          <p:cNvGraphicFramePr>
            <a:graphicFrameLocks/>
          </p:cNvGraphicFramePr>
          <p:nvPr/>
        </p:nvGraphicFramePr>
        <p:xfrm>
          <a:off x="251520" y="1268760"/>
          <a:ext cx="8640960" cy="5403502"/>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1259632" y="1412776"/>
            <a:ext cx="6624736" cy="864096"/>
          </a:xfrm>
          <a:prstGeom prst="rect">
            <a:avLst/>
          </a:prstGeom>
          <a:solidFill>
            <a:srgbClr val="FFF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812360" y="1916832"/>
            <a:ext cx="1008112" cy="3672408"/>
          </a:xfrm>
          <a:prstGeom prst="rect">
            <a:avLst/>
          </a:prstGeom>
          <a:solidFill>
            <a:srgbClr val="FFF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left)">
                                      <p:cBhvr>
                                        <p:cTn id="7" dur="1000"/>
                                        <p:tgtEl>
                                          <p:spTgt spid="5">
                                            <p:graphicEl>
                                              <a:chart seriesIdx="0" categoryIdx="-4" bldStep="series"/>
                                            </p:graphicEl>
                                          </p:spTgt>
                                        </p:tgtEl>
                                      </p:cBhvr>
                                    </p:animEffect>
                                  </p:childTnLst>
                                </p:cTn>
                              </p:par>
                            </p:childTnLst>
                          </p:cTn>
                        </p:par>
                        <p:par>
                          <p:cTn id="8" fill="hold">
                            <p:stCondLst>
                              <p:cond delay="1000"/>
                            </p:stCondLst>
                            <p:childTnLst>
                              <p:par>
                                <p:cTn id="9" presetID="22" presetClass="entr" presetSubtype="8" fill="hold" grpId="0" nodeType="afterEffect">
                                  <p:stCondLst>
                                    <p:cond delay="500"/>
                                  </p:stCondLst>
                                  <p:childTnLst>
                                    <p:set>
                                      <p:cBhvr>
                                        <p:cTn id="10"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wipe(left)">
                                      <p:cBhvr>
                                        <p:cTn id="11" dur="1000"/>
                                        <p:tgtEl>
                                          <p:spTgt spid="5">
                                            <p:graphicEl>
                                              <a:chart seriesIdx="1" categoryIdx="-4" bldStep="series"/>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xit" presetSubtype="10" fill="hold" grpId="0" nodeType="clickEffect">
                                  <p:stCondLst>
                                    <p:cond delay="0"/>
                                  </p:stCondLst>
                                  <p:childTnLst>
                                    <p:animEffect transition="out" filter="checkerboard(across)">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par>
                                <p:cTn id="17" presetID="5" presetClass="exit" presetSubtype="10" fill="hold" grpId="0" nodeType="withEffect">
                                  <p:stCondLst>
                                    <p:cond delay="0"/>
                                  </p:stCondLst>
                                  <p:childTnLst>
                                    <p:animEffect transition="out" filter="checkerboard(across)">
                                      <p:cBhvr>
                                        <p:cTn id="18" dur="500"/>
                                        <p:tgtEl>
                                          <p:spTgt spid="7"/>
                                        </p:tgtEl>
                                      </p:cBhvr>
                                    </p:animEffect>
                                    <p:set>
                                      <p:cBhvr>
                                        <p:cTn id="19" dur="1" fill="hold">
                                          <p:stCondLst>
                                            <p:cond delay="499"/>
                                          </p:stCondLst>
                                        </p:cTn>
                                        <p:tgtEl>
                                          <p:spTgt spid="7"/>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
                                            <p:graphicEl>
                                              <a:chart seriesIdx="2" categoryIdx="-4" bldStep="series"/>
                                            </p:graphicEl>
                                          </p:spTgt>
                                        </p:tgtEl>
                                        <p:attrNameLst>
                                          <p:attrName>style.visibility</p:attrName>
                                        </p:attrNameLst>
                                      </p:cBhvr>
                                      <p:to>
                                        <p:strVal val="visible"/>
                                      </p:to>
                                    </p:set>
                                    <p:animEffect transition="in" filter="wipe(left)">
                                      <p:cBhvr>
                                        <p:cTn id="24" dur="1000"/>
                                        <p:tgtEl>
                                          <p:spTgt spid="5">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animBg="0"/>
        </p:bldSub>
      </p:bldGraphic>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95288" y="836613"/>
            <a:ext cx="8353425" cy="1584325"/>
          </a:xfrm>
        </p:spPr>
        <p:txBody>
          <a:bodyPr/>
          <a:lstStyle/>
          <a:p>
            <a:r>
              <a:rPr lang="en-GB" cap="none" smtClean="0"/>
              <a:t>Graham Redman</a:t>
            </a:r>
          </a:p>
        </p:txBody>
      </p:sp>
      <p:sp>
        <p:nvSpPr>
          <p:cNvPr id="21507" name="Rectangle 3"/>
          <p:cNvSpPr>
            <a:spLocks noChangeArrowheads="1"/>
          </p:cNvSpPr>
          <p:nvPr/>
        </p:nvSpPr>
        <p:spPr bwMode="auto">
          <a:xfrm>
            <a:off x="1403350" y="6092825"/>
            <a:ext cx="6400800" cy="504825"/>
          </a:xfrm>
          <a:prstGeom prst="rect">
            <a:avLst/>
          </a:prstGeom>
          <a:noFill/>
          <a:ln w="9525">
            <a:noFill/>
            <a:miter lim="800000"/>
            <a:headEnd/>
            <a:tailEnd/>
          </a:ln>
        </p:spPr>
        <p:txBody>
          <a:bodyPr/>
          <a:lstStyle/>
          <a:p>
            <a:pPr algn="ctr">
              <a:lnSpc>
                <a:spcPct val="90000"/>
              </a:lnSpc>
              <a:spcBef>
                <a:spcPct val="20000"/>
              </a:spcBef>
              <a:buFont typeface="Arial" charset="0"/>
              <a:buNone/>
            </a:pPr>
            <a:r>
              <a:rPr lang="en-GB" sz="2800" b="1" dirty="0" smtClean="0">
                <a:solidFill>
                  <a:srgbClr val="808080"/>
                </a:solidFill>
                <a:latin typeface="Times New Roman" pitchFamily="18" charset="0"/>
              </a:rPr>
              <a:t>April 2013</a:t>
            </a:r>
            <a:endParaRPr lang="en-GB" sz="2800" b="1" dirty="0">
              <a:solidFill>
                <a:srgbClr val="808080"/>
              </a:solidFill>
              <a:latin typeface="Times New Roman" pitchFamily="18" charset="0"/>
            </a:endParaRPr>
          </a:p>
        </p:txBody>
      </p:sp>
      <p:sp>
        <p:nvSpPr>
          <p:cNvPr id="21508" name="Rectangle 5"/>
          <p:cNvSpPr>
            <a:spLocks noGrp="1" noChangeArrowheads="1"/>
          </p:cNvSpPr>
          <p:nvPr>
            <p:ph type="body" idx="1"/>
          </p:nvPr>
        </p:nvSpPr>
        <p:spPr>
          <a:xfrm>
            <a:off x="468313" y="2852936"/>
            <a:ext cx="8229600" cy="1943100"/>
          </a:xfrm>
        </p:spPr>
        <p:txBody>
          <a:bodyPr/>
          <a:lstStyle/>
          <a:p>
            <a:r>
              <a:rPr lang="en-GB" dirty="0" smtClean="0"/>
              <a:t>Direct 01664 503 207</a:t>
            </a:r>
          </a:p>
          <a:p>
            <a:r>
              <a:rPr lang="en-GB" dirty="0" smtClean="0"/>
              <a:t>Office 01664 503 200</a:t>
            </a:r>
          </a:p>
          <a:p>
            <a:r>
              <a:rPr lang="en-GB" dirty="0" smtClean="0"/>
              <a:t>gredman@theandersonscentre.co.uk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r>
              <a:rPr lang="en-GB" dirty="0" smtClean="0"/>
              <a:t>WHICH STONE IS KEY?</a:t>
            </a:r>
            <a:endParaRPr lang="en-GB" dirty="0"/>
          </a:p>
        </p:txBody>
      </p:sp>
      <p:pic>
        <p:nvPicPr>
          <p:cNvPr id="1032" name="Picture 8" descr="Stone arch bridge in Franklin County, Missouri"/>
          <p:cNvPicPr>
            <a:picLocks noChangeAspect="1" noChangeArrowheads="1"/>
          </p:cNvPicPr>
          <p:nvPr/>
        </p:nvPicPr>
        <p:blipFill>
          <a:blip r:embed="rId2" cstate="print"/>
          <a:srcRect/>
          <a:stretch>
            <a:fillRect/>
          </a:stretch>
        </p:blipFill>
        <p:spPr bwMode="auto">
          <a:xfrm>
            <a:off x="1114178" y="1283636"/>
            <a:ext cx="6914206" cy="5169700"/>
          </a:xfrm>
          <a:prstGeom prst="rect">
            <a:avLst/>
          </a:prstGeom>
          <a:noFill/>
        </p:spPr>
      </p:pic>
      <p:sp>
        <p:nvSpPr>
          <p:cNvPr id="8" name="Rectangle 66"/>
          <p:cNvSpPr>
            <a:spLocks noChangeArrowheads="1"/>
          </p:cNvSpPr>
          <p:nvPr/>
        </p:nvSpPr>
        <p:spPr bwMode="auto">
          <a:xfrm>
            <a:off x="0" y="764704"/>
            <a:ext cx="9144000" cy="519112"/>
          </a:xfrm>
          <a:prstGeom prst="rect">
            <a:avLst/>
          </a:prstGeom>
          <a:noFill/>
          <a:ln w="9525">
            <a:noFill/>
            <a:miter lim="800000"/>
            <a:headEnd/>
            <a:tailEnd/>
          </a:ln>
        </p:spPr>
        <p:txBody>
          <a:bodyPr lIns="92075" tIns="46038" rIns="92075" bIns="46038">
            <a:spAutoFit/>
          </a:bodyPr>
          <a:lstStyle/>
          <a:p>
            <a:pPr algn="ctr" defTabSz="762000"/>
            <a:r>
              <a:rPr lang="en-GB" sz="2800" b="1" dirty="0" smtClean="0">
                <a:solidFill>
                  <a:srgbClr val="F75309"/>
                </a:solidFill>
                <a:latin typeface="Times New Roman" pitchFamily="18" charset="0"/>
              </a:rPr>
              <a:t>Each stone represents a buyer, the bridge is the price</a:t>
            </a:r>
            <a:endParaRPr lang="en-GB" sz="2800" b="1" dirty="0">
              <a:solidFill>
                <a:srgbClr val="F75309"/>
              </a:solidFill>
              <a:latin typeface="Times New Roman" pitchFamily="18" charset="0"/>
            </a:endParaRPr>
          </a:p>
        </p:txBody>
      </p:sp>
      <p:sp>
        <p:nvSpPr>
          <p:cNvPr id="5" name="Oval 4"/>
          <p:cNvSpPr/>
          <p:nvPr/>
        </p:nvSpPr>
        <p:spPr>
          <a:xfrm rot="2310020">
            <a:off x="5626757" y="2894652"/>
            <a:ext cx="838783" cy="1368152"/>
          </a:xfrm>
          <a:prstGeom prst="ellipse">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GB" dirty="0" smtClean="0"/>
              <a:t>HOW ARE OILS PRICED?</a:t>
            </a:r>
          </a:p>
        </p:txBody>
      </p:sp>
      <p:graphicFrame>
        <p:nvGraphicFramePr>
          <p:cNvPr id="4" name="Chart 3"/>
          <p:cNvGraphicFramePr/>
          <p:nvPr>
            <p:extLst>
              <p:ext uri="{D42A27DB-BD31-4B8C-83A1-F6EECF244321}">
                <p14:modId xmlns="" xmlns:p14="http://schemas.microsoft.com/office/powerpoint/2010/main" val="2750483796"/>
              </p:ext>
            </p:extLst>
          </p:nvPr>
        </p:nvGraphicFramePr>
        <p:xfrm>
          <a:off x="1" y="1196752"/>
          <a:ext cx="9036495" cy="5472607"/>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2"/>
          <p:cNvSpPr>
            <a:spLocks noChangeArrowheads="1"/>
          </p:cNvSpPr>
          <p:nvPr/>
        </p:nvSpPr>
        <p:spPr bwMode="auto">
          <a:xfrm>
            <a:off x="0" y="836613"/>
            <a:ext cx="9112250" cy="519112"/>
          </a:xfrm>
          <a:prstGeom prst="rect">
            <a:avLst/>
          </a:prstGeom>
          <a:noFill/>
          <a:ln w="9525">
            <a:noFill/>
            <a:miter lim="800000"/>
            <a:headEnd/>
            <a:tailEnd/>
          </a:ln>
        </p:spPr>
        <p:txBody>
          <a:bodyPr wrap="square" lIns="92075" tIns="46038" rIns="92075" bIns="46038">
            <a:spAutoFit/>
          </a:bodyPr>
          <a:lstStyle/>
          <a:p>
            <a:pPr algn="ctr" defTabSz="762000"/>
            <a:r>
              <a:rPr lang="en-GB" sz="2800" b="1" dirty="0" smtClean="0">
                <a:solidFill>
                  <a:srgbClr val="F75309"/>
                </a:solidFill>
                <a:latin typeface="Times New Roman" pitchFamily="18" charset="0"/>
              </a:rPr>
              <a:t>EU OSR and Crude Oil Price Relationship</a:t>
            </a:r>
            <a:endParaRPr lang="en-GB" sz="2800" b="1" dirty="0">
              <a:solidFill>
                <a:srgbClr val="F75309"/>
              </a:solidFill>
              <a:latin typeface="Times New Roman" pitchFamily="18" charset="0"/>
            </a:endParaRPr>
          </a:p>
        </p:txBody>
      </p:sp>
      <p:sp>
        <p:nvSpPr>
          <p:cNvPr id="6" name="TextBox 205"/>
          <p:cNvSpPr txBox="1">
            <a:spLocks noChangeArrowheads="1"/>
          </p:cNvSpPr>
          <p:nvPr/>
        </p:nvSpPr>
        <p:spPr bwMode="auto">
          <a:xfrm>
            <a:off x="3131840" y="6553200"/>
            <a:ext cx="4048471" cy="307777"/>
          </a:xfrm>
          <a:prstGeom prst="rect">
            <a:avLst/>
          </a:prstGeom>
          <a:noFill/>
          <a:ln w="9525">
            <a:noFill/>
            <a:miter lim="800000"/>
            <a:headEnd/>
            <a:tailEnd/>
          </a:ln>
        </p:spPr>
        <p:txBody>
          <a:bodyPr wrap="square">
            <a:spAutoFit/>
          </a:bodyPr>
          <a:lstStyle/>
          <a:p>
            <a:r>
              <a:rPr lang="en-GB" sz="1400" b="1" dirty="0">
                <a:solidFill>
                  <a:srgbClr val="009900"/>
                </a:solidFill>
                <a:latin typeface="Times New Roman" pitchFamily="18" charset="0"/>
              </a:rPr>
              <a:t>Source: </a:t>
            </a:r>
            <a:r>
              <a:rPr lang="en-GB" sz="1400" b="1" dirty="0" smtClean="0">
                <a:solidFill>
                  <a:srgbClr val="009900"/>
                </a:solidFill>
                <a:latin typeface="Times New Roman" pitchFamily="18" charset="0"/>
              </a:rPr>
              <a:t>HGCA / Andersons </a:t>
            </a:r>
            <a:endParaRPr lang="en-GB" sz="1400" b="1" dirty="0">
              <a:latin typeface="Times New Roman"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7" dur="2000"/>
                                        <p:tgtEl>
                                          <p:spTgt spid="4">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2" dur="2000"/>
                                        <p:tgtEl>
                                          <p:spTgt spid="4">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animBg="0"/>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r>
              <a:rPr lang="en-GB" dirty="0" smtClean="0"/>
              <a:t>Biofuels Reduce Price Volatility</a:t>
            </a:r>
            <a:endParaRPr lang="en-GB" dirty="0"/>
          </a:p>
        </p:txBody>
      </p:sp>
      <p:graphicFrame>
        <p:nvGraphicFramePr>
          <p:cNvPr id="4" name="Chart 3"/>
          <p:cNvGraphicFramePr/>
          <p:nvPr/>
        </p:nvGraphicFramePr>
        <p:xfrm>
          <a:off x="251520" y="1268760"/>
          <a:ext cx="8640960" cy="5184576"/>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2"/>
          <p:cNvSpPr>
            <a:spLocks noChangeArrowheads="1"/>
          </p:cNvSpPr>
          <p:nvPr/>
        </p:nvSpPr>
        <p:spPr bwMode="auto">
          <a:xfrm>
            <a:off x="0" y="836613"/>
            <a:ext cx="9112250" cy="519112"/>
          </a:xfrm>
          <a:prstGeom prst="rect">
            <a:avLst/>
          </a:prstGeom>
          <a:noFill/>
          <a:ln w="9525">
            <a:noFill/>
            <a:miter lim="800000"/>
            <a:headEnd/>
            <a:tailEnd/>
          </a:ln>
        </p:spPr>
        <p:txBody>
          <a:bodyPr wrap="square" lIns="92075" tIns="46038" rIns="92075" bIns="46038">
            <a:spAutoFit/>
          </a:bodyPr>
          <a:lstStyle/>
          <a:p>
            <a:pPr algn="ctr" defTabSz="762000"/>
            <a:r>
              <a:rPr lang="en-GB" sz="2800" b="1" dirty="0" smtClean="0">
                <a:solidFill>
                  <a:srgbClr val="F75309"/>
                </a:solidFill>
                <a:latin typeface="Times New Roman" pitchFamily="18" charset="0"/>
              </a:rPr>
              <a:t>Engels Curve on Agri-Commodities</a:t>
            </a:r>
            <a:endParaRPr lang="en-GB" sz="2800" b="1" dirty="0">
              <a:solidFill>
                <a:srgbClr val="F75309"/>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7" dur="2000"/>
                                        <p:tgtEl>
                                          <p:spTgt spid="4">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2" dur="2000"/>
                                        <p:tgtEl>
                                          <p:spTgt spid="4">
                                            <p:graphicEl>
                                              <a:chart seriesIdx="1"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2" categoryIdx="-4" bldStep="series"/>
                                            </p:graphicEl>
                                          </p:spTgt>
                                        </p:tgtEl>
                                        <p:attrNameLst>
                                          <p:attrName>style.visibility</p:attrName>
                                        </p:attrNameLst>
                                      </p:cBhvr>
                                      <p:to>
                                        <p:strVal val="visible"/>
                                      </p:to>
                                    </p:set>
                                    <p:animEffect transition="in" filter="wipe(left)">
                                      <p:cBhvr>
                                        <p:cTn id="17" dur="2000"/>
                                        <p:tgtEl>
                                          <p:spTgt spid="4">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animBg="0"/>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r>
              <a:rPr lang="en-GB" dirty="0" smtClean="0"/>
              <a:t>Biofuel Production (‘000 Barrels/Day)</a:t>
            </a:r>
            <a:endParaRPr lang="en-GB" dirty="0"/>
          </a:p>
        </p:txBody>
      </p:sp>
      <p:graphicFrame>
        <p:nvGraphicFramePr>
          <p:cNvPr id="4" name="Chart 3"/>
          <p:cNvGraphicFramePr/>
          <p:nvPr/>
        </p:nvGraphicFramePr>
        <p:xfrm>
          <a:off x="467544" y="1052736"/>
          <a:ext cx="8352928" cy="53285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r>
              <a:rPr lang="en-GB" dirty="0" smtClean="0"/>
              <a:t>How do Biofuels affect Prices?</a:t>
            </a:r>
            <a:endParaRPr lang="en-GB" dirty="0"/>
          </a:p>
        </p:txBody>
      </p:sp>
      <p:sp>
        <p:nvSpPr>
          <p:cNvPr id="3" name="Vertical Text Placeholder 2"/>
          <p:cNvSpPr>
            <a:spLocks noGrp="1"/>
          </p:cNvSpPr>
          <p:nvPr>
            <p:ph type="body" orient="vert" idx="1"/>
          </p:nvPr>
        </p:nvSpPr>
        <p:spPr/>
        <p:txBody>
          <a:bodyPr/>
          <a:lstStyle/>
          <a:p>
            <a:r>
              <a:rPr lang="en-GB" dirty="0" smtClean="0"/>
              <a:t>Increased demand for maize (or wheat) increases the price of other land based commodities</a:t>
            </a:r>
          </a:p>
          <a:p>
            <a:r>
              <a:rPr lang="en-GB" dirty="0" smtClean="0"/>
              <a:t>It does not make vegetables (or other land based goods) comparatively cheaper, but does make fuel cheaper (theoretically)</a:t>
            </a:r>
          </a:p>
          <a:p>
            <a:pPr lvl="1"/>
            <a:r>
              <a:rPr lang="en-GB" dirty="0" smtClean="0"/>
              <a:t>This demonstrates that agricultural inputs (e.g. land) are restricted</a:t>
            </a:r>
          </a:p>
          <a:p>
            <a:r>
              <a:rPr lang="en-GB" dirty="0" smtClean="0"/>
              <a:t>Biofuels now a maturing </a:t>
            </a:r>
            <a:r>
              <a:rPr lang="en-GB" dirty="0" smtClean="0"/>
              <a:t>industry</a:t>
            </a:r>
          </a:p>
          <a:p>
            <a:r>
              <a:rPr lang="en-GB" dirty="0" smtClean="0"/>
              <a:t>Now we know how to produce 140 million tonnes more grain than we eat</a:t>
            </a:r>
            <a:endParaRPr lang="en-GB" dirty="0" smtClean="0"/>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OF RENEWABLES?</a:t>
            </a:r>
            <a:endParaRPr lang="en-GB" dirty="0"/>
          </a:p>
        </p:txBody>
      </p:sp>
      <p:sp>
        <p:nvSpPr>
          <p:cNvPr id="3" name="Content Placeholder 2"/>
          <p:cNvSpPr>
            <a:spLocks noGrp="1"/>
          </p:cNvSpPr>
          <p:nvPr>
            <p:ph idx="1"/>
          </p:nvPr>
        </p:nvSpPr>
        <p:spPr>
          <a:xfrm>
            <a:off x="179388" y="908720"/>
            <a:ext cx="8640762" cy="5833393"/>
          </a:xfrm>
        </p:spPr>
        <p:txBody>
          <a:bodyPr>
            <a:normAutofit/>
          </a:bodyPr>
          <a:lstStyle/>
          <a:p>
            <a:r>
              <a:rPr lang="en-GB" dirty="0" smtClean="0"/>
              <a:t>John Hayes, New Energy Minister - </a:t>
            </a:r>
            <a:r>
              <a:rPr lang="en-GB" dirty="0"/>
              <a:t>w</a:t>
            </a:r>
            <a:r>
              <a:rPr lang="en-GB" dirty="0" smtClean="0"/>
              <a:t>ind </a:t>
            </a:r>
            <a:r>
              <a:rPr lang="en-GB" dirty="0"/>
              <a:t>p</a:t>
            </a:r>
            <a:r>
              <a:rPr lang="en-GB" dirty="0" smtClean="0"/>
              <a:t>ower sceptic</a:t>
            </a:r>
          </a:p>
          <a:p>
            <a:r>
              <a:rPr lang="en-GB" dirty="0" smtClean="0"/>
              <a:t>Owen Paterson, Environment Secretary - renewables sceptic</a:t>
            </a:r>
          </a:p>
          <a:p>
            <a:r>
              <a:rPr lang="en-GB" dirty="0" smtClean="0"/>
              <a:t>Energy Bill, reducing Renewables funds</a:t>
            </a:r>
          </a:p>
          <a:p>
            <a:r>
              <a:rPr lang="en-GB" dirty="0" smtClean="0"/>
              <a:t>EU Biofuels; proposals to remove support beyond 2020</a:t>
            </a:r>
          </a:p>
          <a:p>
            <a:pPr lvl="1"/>
            <a:r>
              <a:rPr lang="en-GB" b="0" dirty="0"/>
              <a:t>s</a:t>
            </a:r>
            <a:r>
              <a:rPr lang="en-GB" b="0" dirty="0" smtClean="0"/>
              <a:t>et in stone to 2020; no guarantees beyond then</a:t>
            </a:r>
          </a:p>
          <a:p>
            <a:pPr lvl="1"/>
            <a:r>
              <a:rPr lang="en-GB" b="0" dirty="0" smtClean="0"/>
              <a:t>note how Energy Crop Scheme subsidy removed</a:t>
            </a:r>
          </a:p>
          <a:p>
            <a:r>
              <a:rPr lang="en-GB" dirty="0" smtClean="0"/>
              <a:t>US biofuel subsidies being cut, even taxes possible</a:t>
            </a:r>
          </a:p>
          <a:p>
            <a:pPr lvl="1"/>
            <a:r>
              <a:rPr lang="en-GB" b="0" dirty="0" smtClean="0"/>
              <a:t>US biodiesel tax credits reinstated for 2013</a:t>
            </a:r>
          </a:p>
          <a:p>
            <a:r>
              <a:rPr lang="en-GB" dirty="0" smtClean="0"/>
              <a:t>Even </a:t>
            </a:r>
            <a:r>
              <a:rPr lang="en-GB" dirty="0" err="1" smtClean="0"/>
              <a:t>UKIP</a:t>
            </a:r>
            <a:r>
              <a:rPr lang="en-GB" dirty="0" smtClean="0"/>
              <a:t> hates renewables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heckerboard(across)">
                                      <p:cBhvr>
                                        <p:cTn id="25" dur="500"/>
                                        <p:tgtEl>
                                          <p:spTgt spid="3">
                                            <p:txEl>
                                              <p:pRg st="6" end="6"/>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heckerboard(across)">
                                      <p:cBhvr>
                                        <p:cTn id="28" dur="500"/>
                                        <p:tgtEl>
                                          <p:spTgt spid="3">
                                            <p:txEl>
                                              <p:pRg st="7" end="7"/>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heckerboard(across)">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r>
              <a:rPr lang="en-GB" dirty="0" smtClean="0"/>
              <a:t>UK COSTS </a:t>
            </a:r>
            <a:r>
              <a:rPr lang="en-GB" dirty="0" smtClean="0"/>
              <a:t>OF PRODUCTION</a:t>
            </a:r>
            <a:endParaRPr lang="en-GB" dirty="0"/>
          </a:p>
        </p:txBody>
      </p:sp>
      <p:graphicFrame>
        <p:nvGraphicFramePr>
          <p:cNvPr id="4" name="Chart 3"/>
          <p:cNvGraphicFramePr>
            <a:graphicFrameLocks/>
          </p:cNvGraphicFramePr>
          <p:nvPr/>
        </p:nvGraphicFramePr>
        <p:xfrm>
          <a:off x="251520" y="1484784"/>
          <a:ext cx="8640960"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66"/>
          <p:cNvSpPr>
            <a:spLocks noChangeArrowheads="1"/>
          </p:cNvSpPr>
          <p:nvPr/>
        </p:nvSpPr>
        <p:spPr bwMode="auto">
          <a:xfrm>
            <a:off x="0" y="836613"/>
            <a:ext cx="9144000" cy="519112"/>
          </a:xfrm>
          <a:prstGeom prst="rect">
            <a:avLst/>
          </a:prstGeom>
          <a:noFill/>
          <a:ln w="9525">
            <a:noFill/>
            <a:miter lim="800000"/>
            <a:headEnd/>
            <a:tailEnd/>
          </a:ln>
        </p:spPr>
        <p:txBody>
          <a:bodyPr lIns="92075" tIns="46038" rIns="92075" bIns="46038">
            <a:spAutoFit/>
          </a:bodyPr>
          <a:lstStyle/>
          <a:p>
            <a:pPr algn="ctr" defTabSz="762000"/>
            <a:r>
              <a:rPr lang="en-GB" sz="2800" b="1" dirty="0" smtClean="0">
                <a:solidFill>
                  <a:srgbClr val="F75309"/>
                </a:solidFill>
                <a:latin typeface="Times New Roman" pitchFamily="18" charset="0"/>
              </a:rPr>
              <a:t>Nix Pocketbook costs of Producing Feed Wheat</a:t>
            </a:r>
            <a:endParaRPr lang="en-GB" sz="2800" b="1" dirty="0">
              <a:solidFill>
                <a:srgbClr val="F75309"/>
              </a:solidFill>
              <a:latin typeface="Times New Roman" pitchFamily="18" charset="0"/>
            </a:endParaRPr>
          </a:p>
        </p:txBody>
      </p:sp>
      <p:sp>
        <p:nvSpPr>
          <p:cNvPr id="9" name="Rectangle 8"/>
          <p:cNvSpPr/>
          <p:nvPr/>
        </p:nvSpPr>
        <p:spPr>
          <a:xfrm>
            <a:off x="8306891" y="2420888"/>
            <a:ext cx="432048" cy="2376264"/>
          </a:xfrm>
          <a:prstGeom prst="rect">
            <a:avLst/>
          </a:prstGeom>
          <a:solidFill>
            <a:schemeClr val="accent1">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b="1" dirty="0" smtClean="0">
                <a:latin typeface="Cambria" pitchFamily="18" charset="0"/>
              </a:rPr>
              <a:t>8.0 t/Ha</a:t>
            </a:r>
            <a:endParaRPr lang="en-GB" b="1" dirty="0">
              <a:latin typeface="Cambria" pitchFamily="18" charset="0"/>
            </a:endParaRPr>
          </a:p>
        </p:txBody>
      </p:sp>
      <p:sp>
        <p:nvSpPr>
          <p:cNvPr id="10" name="Rectangle 9"/>
          <p:cNvSpPr/>
          <p:nvPr/>
        </p:nvSpPr>
        <p:spPr>
          <a:xfrm>
            <a:off x="8297366" y="1916832"/>
            <a:ext cx="451098" cy="504056"/>
          </a:xfrm>
          <a:prstGeom prst="rect">
            <a:avLst/>
          </a:prstGeom>
          <a:solidFill>
            <a:srgbClr val="FFFFBF">
              <a:alpha val="8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5580112" y="1412776"/>
            <a:ext cx="572593" cy="307777"/>
          </a:xfrm>
          <a:prstGeom prst="rect">
            <a:avLst/>
          </a:prstGeom>
          <a:noFill/>
        </p:spPr>
        <p:txBody>
          <a:bodyPr wrap="none" rtlCol="0">
            <a:spAutoFit/>
          </a:bodyPr>
          <a:lstStyle/>
          <a:p>
            <a:r>
              <a:rPr lang="en-GB" sz="1400" b="1" dirty="0" smtClean="0"/>
              <a:t>T/Ha</a:t>
            </a:r>
            <a:endParaRPr lang="en-GB" sz="1400" b="1" dirty="0"/>
          </a:p>
        </p:txBody>
      </p:sp>
      <p:graphicFrame>
        <p:nvGraphicFramePr>
          <p:cNvPr id="15" name="Table 14"/>
          <p:cNvGraphicFramePr>
            <a:graphicFrameLocks noGrp="1"/>
          </p:cNvGraphicFramePr>
          <p:nvPr/>
        </p:nvGraphicFramePr>
        <p:xfrm>
          <a:off x="6156176" y="1412776"/>
          <a:ext cx="2592288" cy="213360"/>
        </p:xfrm>
        <a:graphic>
          <a:graphicData uri="http://schemas.openxmlformats.org/drawingml/2006/table">
            <a:tbl>
              <a:tblPr/>
              <a:tblGrid>
                <a:gridCol w="447208"/>
                <a:gridCol w="447208"/>
                <a:gridCol w="424468"/>
                <a:gridCol w="424468"/>
                <a:gridCol w="424468"/>
                <a:gridCol w="424468"/>
              </a:tblGrid>
              <a:tr h="161925">
                <a:tc>
                  <a:txBody>
                    <a:bodyPr/>
                    <a:lstStyle/>
                    <a:p>
                      <a:pPr algn="ctr" fontAlgn="b"/>
                      <a:r>
                        <a:rPr lang="en-GB" sz="1400" b="1" i="0" u="none" strike="noStrike">
                          <a:latin typeface="Times New Roman"/>
                        </a:rPr>
                        <a:t>8.3</a:t>
                      </a:r>
                    </a:p>
                  </a:txBody>
                  <a:tcPr marL="0" marR="0" marT="0" marB="0" anchor="b">
                    <a:lnL>
                      <a:noFill/>
                    </a:lnL>
                    <a:lnR>
                      <a:noFill/>
                    </a:lnR>
                    <a:lnT>
                      <a:noFill/>
                    </a:lnT>
                    <a:lnB>
                      <a:noFill/>
                    </a:lnB>
                  </a:tcPr>
                </a:tc>
                <a:tc>
                  <a:txBody>
                    <a:bodyPr/>
                    <a:lstStyle/>
                    <a:p>
                      <a:pPr algn="ctr" fontAlgn="b"/>
                      <a:r>
                        <a:rPr lang="en-GB" sz="1400" b="1" i="0" u="none" strike="noStrike">
                          <a:latin typeface="Times New Roman"/>
                        </a:rPr>
                        <a:t>7.9</a:t>
                      </a:r>
                    </a:p>
                  </a:txBody>
                  <a:tcPr marL="0" marR="0" marT="0" marB="0" anchor="b">
                    <a:lnL>
                      <a:noFill/>
                    </a:lnL>
                    <a:lnR>
                      <a:noFill/>
                    </a:lnR>
                    <a:lnT>
                      <a:noFill/>
                    </a:lnT>
                    <a:lnB>
                      <a:noFill/>
                    </a:lnB>
                  </a:tcPr>
                </a:tc>
                <a:tc>
                  <a:txBody>
                    <a:bodyPr/>
                    <a:lstStyle/>
                    <a:p>
                      <a:pPr algn="ctr" fontAlgn="b"/>
                      <a:r>
                        <a:rPr lang="en-GB" sz="1400" b="1" i="0" u="none" strike="noStrike">
                          <a:latin typeface="Times New Roman"/>
                        </a:rPr>
                        <a:t>8.0</a:t>
                      </a:r>
                    </a:p>
                  </a:txBody>
                  <a:tcPr marL="0" marR="0" marT="0" marB="0" anchor="b">
                    <a:lnL>
                      <a:noFill/>
                    </a:lnL>
                    <a:lnR>
                      <a:noFill/>
                    </a:lnR>
                    <a:lnT>
                      <a:noFill/>
                    </a:lnT>
                    <a:lnB>
                      <a:noFill/>
                    </a:lnB>
                  </a:tcPr>
                </a:tc>
                <a:tc>
                  <a:txBody>
                    <a:bodyPr/>
                    <a:lstStyle/>
                    <a:p>
                      <a:pPr algn="ctr" fontAlgn="b"/>
                      <a:r>
                        <a:rPr lang="en-GB" sz="1400" b="1" i="0" u="none" strike="noStrike">
                          <a:latin typeface="Times New Roman"/>
                        </a:rPr>
                        <a:t>7.7</a:t>
                      </a:r>
                    </a:p>
                  </a:txBody>
                  <a:tcPr marL="0" marR="0" marT="0" marB="0" anchor="b">
                    <a:lnL>
                      <a:noFill/>
                    </a:lnL>
                    <a:lnR>
                      <a:noFill/>
                    </a:lnR>
                    <a:lnT>
                      <a:noFill/>
                    </a:lnT>
                    <a:lnB>
                      <a:noFill/>
                    </a:lnB>
                  </a:tcPr>
                </a:tc>
                <a:tc>
                  <a:txBody>
                    <a:bodyPr/>
                    <a:lstStyle/>
                    <a:p>
                      <a:pPr algn="ctr" fontAlgn="b"/>
                      <a:r>
                        <a:rPr lang="en-GB" sz="1400" b="1" i="0" u="none" strike="noStrike">
                          <a:latin typeface="Times New Roman"/>
                        </a:rPr>
                        <a:t>6.7</a:t>
                      </a:r>
                    </a:p>
                  </a:txBody>
                  <a:tcPr marL="0" marR="0" marT="0" marB="0" anchor="b">
                    <a:lnL>
                      <a:noFill/>
                    </a:lnL>
                    <a:lnR>
                      <a:noFill/>
                    </a:lnR>
                    <a:lnT>
                      <a:noFill/>
                    </a:lnT>
                    <a:lnB>
                      <a:noFill/>
                    </a:lnB>
                  </a:tcPr>
                </a:tc>
                <a:tc>
                  <a:txBody>
                    <a:bodyPr/>
                    <a:lstStyle/>
                    <a:p>
                      <a:pPr algn="ctr" fontAlgn="b"/>
                      <a:r>
                        <a:rPr lang="en-GB" sz="1400" b="1" i="0" u="none" strike="noStrike" dirty="0">
                          <a:latin typeface="Times New Roman"/>
                        </a:rPr>
                        <a:t>6.7</a:t>
                      </a: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2000"/>
                                        <p:tgtEl>
                                          <p:spTgt spid="9"/>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lstStyle/>
          <a:p>
            <a:r>
              <a:rPr lang="en-GB" dirty="0" smtClean="0"/>
              <a:t>NABIM WHEAT GROUPS</a:t>
            </a:r>
            <a:endParaRPr lang="en-GB" dirty="0"/>
          </a:p>
        </p:txBody>
      </p:sp>
      <p:graphicFrame>
        <p:nvGraphicFramePr>
          <p:cNvPr id="4" name="Chart 3"/>
          <p:cNvGraphicFramePr>
            <a:graphicFrameLocks/>
          </p:cNvGraphicFramePr>
          <p:nvPr/>
        </p:nvGraphicFramePr>
        <p:xfrm>
          <a:off x="251520" y="1052736"/>
          <a:ext cx="8712967" cy="532859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4_Custom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4_Custom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6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4_Custom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11149</TotalTime>
  <Words>1057</Words>
  <Application>Microsoft Office PowerPoint</Application>
  <PresentationFormat>On-screen Show (4:3)</PresentationFormat>
  <Paragraphs>81</Paragraphs>
  <Slides>14</Slides>
  <Notes>8</Notes>
  <HiddenSlides>1</HiddenSlides>
  <MMClips>0</MMClips>
  <ScaleCrop>false</ScaleCrop>
  <HeadingPairs>
    <vt:vector size="4" baseType="variant">
      <vt:variant>
        <vt:lpstr>Theme</vt:lpstr>
      </vt:variant>
      <vt:variant>
        <vt:i4>5</vt:i4>
      </vt:variant>
      <vt:variant>
        <vt:lpstr>Slide Titles</vt:lpstr>
      </vt:variant>
      <vt:variant>
        <vt:i4>14</vt:i4>
      </vt:variant>
    </vt:vector>
  </HeadingPairs>
  <TitlesOfParts>
    <vt:vector size="19" baseType="lpstr">
      <vt:lpstr>Custom Design</vt:lpstr>
      <vt:lpstr>24_Custom Design</vt:lpstr>
      <vt:lpstr>25_Custom Design</vt:lpstr>
      <vt:lpstr>1_Custom Design</vt:lpstr>
      <vt:lpstr>26_Custom Design</vt:lpstr>
      <vt:lpstr>The impact on the food chain of using crops for non-food products</vt:lpstr>
      <vt:lpstr>WHICH STONE IS KEY?</vt:lpstr>
      <vt:lpstr>HOW ARE OILS PRICED?</vt:lpstr>
      <vt:lpstr>Biofuels Reduce Price Volatility</vt:lpstr>
      <vt:lpstr>Biofuel Production (‘000 Barrels/Day)</vt:lpstr>
      <vt:lpstr>How do Biofuels affect Prices?</vt:lpstr>
      <vt:lpstr>FUTURE OF RENEWABLES?</vt:lpstr>
      <vt:lpstr>UK COSTS OF PRODUCTION</vt:lpstr>
      <vt:lpstr>NABIM WHEAT GROUPS</vt:lpstr>
      <vt:lpstr>WHO’S THE BIGGEST?</vt:lpstr>
      <vt:lpstr>UK WHEAT TRADE</vt:lpstr>
      <vt:lpstr>GRAINS AS COMMODITIES</vt:lpstr>
      <vt:lpstr>THE LONG-TERM CHALLENGE</vt:lpstr>
      <vt:lpstr>Graham Redman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Gredman</dc:creator>
  <cp:lastModifiedBy>gredman</cp:lastModifiedBy>
  <cp:revision>691</cp:revision>
  <cp:lastPrinted>2013-01-24T08:50:08Z</cp:lastPrinted>
  <dcterms:created xsi:type="dcterms:W3CDTF">2010-06-04T10:38:15Z</dcterms:created>
  <dcterms:modified xsi:type="dcterms:W3CDTF">2013-04-09T13:44:35Z</dcterms:modified>
</cp:coreProperties>
</file>